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33"/>
  </p:notesMasterIdLst>
  <p:sldIdLst>
    <p:sldId id="319" r:id="rId2"/>
    <p:sldId id="331" r:id="rId3"/>
    <p:sldId id="333" r:id="rId4"/>
    <p:sldId id="257" r:id="rId5"/>
    <p:sldId id="334" r:id="rId6"/>
    <p:sldId id="335" r:id="rId7"/>
    <p:sldId id="324" r:id="rId8"/>
    <p:sldId id="326" r:id="rId9"/>
    <p:sldId id="327" r:id="rId10"/>
    <p:sldId id="328" r:id="rId11"/>
    <p:sldId id="336" r:id="rId12"/>
    <p:sldId id="329" r:id="rId13"/>
    <p:sldId id="361" r:id="rId14"/>
    <p:sldId id="337" r:id="rId15"/>
    <p:sldId id="338" r:id="rId16"/>
    <p:sldId id="340" r:id="rId17"/>
    <p:sldId id="339" r:id="rId18"/>
    <p:sldId id="341" r:id="rId19"/>
    <p:sldId id="344" r:id="rId20"/>
    <p:sldId id="345" r:id="rId21"/>
    <p:sldId id="351" r:id="rId22"/>
    <p:sldId id="346" r:id="rId23"/>
    <p:sldId id="348" r:id="rId24"/>
    <p:sldId id="343" r:id="rId25"/>
    <p:sldId id="342" r:id="rId26"/>
    <p:sldId id="352" r:id="rId27"/>
    <p:sldId id="347" r:id="rId28"/>
    <p:sldId id="354" r:id="rId29"/>
    <p:sldId id="359" r:id="rId30"/>
    <p:sldId id="360" r:id="rId31"/>
    <p:sldId id="259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99FF33"/>
    <a:srgbClr val="CC00CC"/>
    <a:srgbClr val="F06A80"/>
    <a:srgbClr val="ED4964"/>
    <a:srgbClr val="B42C8D"/>
    <a:srgbClr val="FFFFCC"/>
    <a:srgbClr val="FFFF8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3" autoAdjust="0"/>
    <p:restoredTop sz="94624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F37AE-377E-419C-AC53-D5CA85A8EA7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4ED0E4-C153-414F-A98B-5AF2EAD7E6F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73D64F48-A80A-414D-8A62-1630E1785518}" type="parTrans" cxnId="{A3D1C498-AA90-4447-BBF7-44254CE3F1AD}">
      <dgm:prSet/>
      <dgm:spPr/>
      <dgm:t>
        <a:bodyPr/>
        <a:lstStyle/>
        <a:p>
          <a:endParaRPr lang="ru-RU"/>
        </a:p>
      </dgm:t>
    </dgm:pt>
    <dgm:pt modelId="{B719C4B3-2D80-4038-BA9D-8B8EF1BB56CB}" type="sibTrans" cxnId="{A3D1C498-AA90-4447-BBF7-44254CE3F1AD}">
      <dgm:prSet/>
      <dgm:spPr/>
      <dgm:t>
        <a:bodyPr/>
        <a:lstStyle/>
        <a:p>
          <a:endParaRPr lang="ru-RU"/>
        </a:p>
      </dgm:t>
    </dgm:pt>
    <dgm:pt modelId="{DCFAC303-DDF7-4633-A8CC-AAB991B93846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7D857C0A-063C-4EC0-8137-B6088C6ED1D7}" type="parTrans" cxnId="{3CB312D6-06A3-4C2A-83B6-02BDC8B7679B}">
      <dgm:prSet/>
      <dgm:spPr/>
      <dgm:t>
        <a:bodyPr/>
        <a:lstStyle/>
        <a:p>
          <a:endParaRPr lang="ru-RU"/>
        </a:p>
      </dgm:t>
    </dgm:pt>
    <dgm:pt modelId="{380DF0F4-F9D8-40C7-823C-C57C76A2F746}" type="sibTrans" cxnId="{3CB312D6-06A3-4C2A-83B6-02BDC8B7679B}">
      <dgm:prSet/>
      <dgm:spPr/>
      <dgm:t>
        <a:bodyPr/>
        <a:lstStyle/>
        <a:p>
          <a:endParaRPr lang="ru-RU"/>
        </a:p>
      </dgm:t>
    </dgm:pt>
    <dgm:pt modelId="{3753C386-2A61-41F1-98C3-E24086D62667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сведений по категориям сельхозпроизводителей, которые в </a:t>
          </a:r>
          <a:r>
            <a:rPr lang="ru-RU" sz="2000" b="1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межпереписной</a:t>
          </a:r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 период наблюдаются выборочно или не обследуются (</a:t>
          </a:r>
          <a:r>
            <a:rPr lang="ru-RU" sz="2000" b="1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микропредприятия</a:t>
          </a:r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, КФХ, ЛПХ, СНТ).</a:t>
          </a:r>
          <a:endParaRPr lang="ru-RU" sz="2000" b="1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DBDC6-02E7-4B5B-9938-275137E21FF4}" type="parTrans" cxnId="{C9D072AD-3FC1-49DA-B682-84FD037CD46D}">
      <dgm:prSet/>
      <dgm:spPr/>
      <dgm:t>
        <a:bodyPr/>
        <a:lstStyle/>
        <a:p>
          <a:endParaRPr lang="ru-RU"/>
        </a:p>
      </dgm:t>
    </dgm:pt>
    <dgm:pt modelId="{719526AF-B21D-44D4-9B31-3D45544BEB1C}" type="sibTrans" cxnId="{C9D072AD-3FC1-49DA-B682-84FD037CD46D}">
      <dgm:prSet/>
      <dgm:spPr/>
      <dgm:t>
        <a:bodyPr/>
        <a:lstStyle/>
        <a:p>
          <a:endParaRPr lang="ru-RU"/>
        </a:p>
      </dgm:t>
    </dgm:pt>
    <dgm:pt modelId="{618660D6-639B-41D8-A098-589BB06EE7A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2C2403D7-F58D-4D3A-8D14-78BD76ABE836}" type="parTrans" cxnId="{117FAC59-AEF9-47A2-8DCC-185243E6D7C3}">
      <dgm:prSet/>
      <dgm:spPr/>
      <dgm:t>
        <a:bodyPr/>
        <a:lstStyle/>
        <a:p>
          <a:endParaRPr lang="ru-RU"/>
        </a:p>
      </dgm:t>
    </dgm:pt>
    <dgm:pt modelId="{4D7EC2EB-0952-40B6-944D-470ECF0A6AC1}" type="sibTrans" cxnId="{117FAC59-AEF9-47A2-8DCC-185243E6D7C3}">
      <dgm:prSet/>
      <dgm:spPr/>
      <dgm:t>
        <a:bodyPr/>
        <a:lstStyle/>
        <a:p>
          <a:endParaRPr lang="ru-RU"/>
        </a:p>
      </dgm:t>
    </dgm:pt>
    <dgm:pt modelId="{50ECC152-24C3-414E-9749-754EE4959E4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актуализация перечня сельскохозяйственных производителей для повышения качества данных текущего статистического наблюдения в </a:t>
          </a:r>
          <a:r>
            <a:rPr lang="ru-RU" sz="2000" b="1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межпереписной</a:t>
          </a:r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 период.</a:t>
          </a:r>
          <a:endParaRPr lang="ru-RU" sz="2000" b="1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5D495-4913-4BBD-AA5E-50585CEE45FB}" type="parTrans" cxnId="{492B4A23-0B93-426C-BE65-AE6613BA722A}">
      <dgm:prSet/>
      <dgm:spPr/>
      <dgm:t>
        <a:bodyPr/>
        <a:lstStyle/>
        <a:p>
          <a:endParaRPr lang="ru-RU"/>
        </a:p>
      </dgm:t>
    </dgm:pt>
    <dgm:pt modelId="{9FF62EF5-1A8B-4938-9277-AC1021E11C5C}" type="sibTrans" cxnId="{492B4A23-0B93-426C-BE65-AE6613BA722A}">
      <dgm:prSet/>
      <dgm:spPr/>
      <dgm:t>
        <a:bodyPr/>
        <a:lstStyle/>
        <a:p>
          <a:endParaRPr lang="ru-RU"/>
        </a:p>
      </dgm:t>
    </dgm:pt>
    <dgm:pt modelId="{A6768880-E247-4835-A3B5-EA755CBF082C}">
      <dgm:prSet custT="1"/>
      <dgm:spPr>
        <a:solidFill>
          <a:schemeClr val="accent4">
            <a:lumMod val="20000"/>
            <a:lumOff val="80000"/>
            <a:alpha val="89804"/>
          </a:schemeClr>
        </a:solidFill>
      </dgm:spPr>
      <dgm:t>
        <a:bodyPr/>
        <a:lstStyle/>
        <a:p>
          <a:pPr algn="l"/>
          <a:endParaRPr lang="ru-RU" sz="3200" dirty="0"/>
        </a:p>
      </dgm:t>
    </dgm:pt>
    <dgm:pt modelId="{F8620F1F-E0BD-4FB7-9A04-BC45287A488B}" type="parTrans" cxnId="{5BA53AE4-2D49-4E6B-B98B-DCCE3864D0D0}">
      <dgm:prSet/>
      <dgm:spPr/>
      <dgm:t>
        <a:bodyPr/>
        <a:lstStyle/>
        <a:p>
          <a:endParaRPr lang="ru-RU"/>
        </a:p>
      </dgm:t>
    </dgm:pt>
    <dgm:pt modelId="{CD02B6E2-C575-4450-AD99-CD027715C306}" type="sibTrans" cxnId="{5BA53AE4-2D49-4E6B-B98B-DCCE3864D0D0}">
      <dgm:prSet/>
      <dgm:spPr/>
      <dgm:t>
        <a:bodyPr/>
        <a:lstStyle/>
        <a:p>
          <a:endParaRPr lang="ru-RU"/>
        </a:p>
      </dgm:t>
    </dgm:pt>
    <dgm:pt modelId="{B461896D-130C-48C6-8B8F-65D3049BC9EF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прогноз развития сельского хозяйства</a:t>
          </a:r>
          <a:r>
            <a:rPr lang="ru-RU" sz="1400" b="1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rgbClr val="26357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56225-47AA-4D44-B6BB-4D253FAD05AA}" type="sibTrans" cxnId="{B9EEF153-F7D6-47F0-B90C-6AFCE46F0107}">
      <dgm:prSet/>
      <dgm:spPr/>
      <dgm:t>
        <a:bodyPr/>
        <a:lstStyle/>
        <a:p>
          <a:endParaRPr lang="ru-RU"/>
        </a:p>
      </dgm:t>
    </dgm:pt>
    <dgm:pt modelId="{A743A16B-AE5D-4D6E-9523-2CD93B8BCD4C}" type="parTrans" cxnId="{B9EEF153-F7D6-47F0-B90C-6AFCE46F0107}">
      <dgm:prSet/>
      <dgm:spPr/>
      <dgm:t>
        <a:bodyPr/>
        <a:lstStyle/>
        <a:p>
          <a:endParaRPr lang="ru-RU"/>
        </a:p>
      </dgm:t>
    </dgm:pt>
    <dgm:pt modelId="{6600D9BD-C933-4DB1-803C-53B139091B6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01BAC51D-E8AD-4CB2-81A3-7E14178A8726}" type="sibTrans" cxnId="{9D8292BF-81A9-499A-B25B-BD74924F43BB}">
      <dgm:prSet/>
      <dgm:spPr/>
      <dgm:t>
        <a:bodyPr/>
        <a:lstStyle/>
        <a:p>
          <a:endParaRPr lang="ru-RU"/>
        </a:p>
      </dgm:t>
    </dgm:pt>
    <dgm:pt modelId="{4BEAC778-9C65-4128-B11C-466EB91FFE03}" type="parTrans" cxnId="{9D8292BF-81A9-499A-B25B-BD74924F43BB}">
      <dgm:prSet/>
      <dgm:spPr/>
      <dgm:t>
        <a:bodyPr/>
        <a:lstStyle/>
        <a:p>
          <a:endParaRPr lang="ru-RU"/>
        </a:p>
      </dgm:t>
    </dgm:pt>
    <dgm:pt modelId="{95AE072F-8E29-4B5E-A99C-10E2532C66C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3200" b="1" dirty="0">
            <a:solidFill>
              <a:srgbClr val="26357D"/>
            </a:solidFill>
          </a:endParaRPr>
        </a:p>
      </dgm:t>
    </dgm:pt>
    <dgm:pt modelId="{699A6BC4-030F-400F-8E1A-703CAC456E9C}" type="parTrans" cxnId="{40AF6BDC-5745-4D3B-A961-0AAEEFA32F0D}">
      <dgm:prSet/>
      <dgm:spPr/>
      <dgm:t>
        <a:bodyPr/>
        <a:lstStyle/>
        <a:p>
          <a:endParaRPr lang="ru-RU"/>
        </a:p>
      </dgm:t>
    </dgm:pt>
    <dgm:pt modelId="{9282A670-D153-4860-849E-EA8D1EF97C5D}" type="sibTrans" cxnId="{40AF6BDC-5745-4D3B-A961-0AAEEFA32F0D}">
      <dgm:prSet/>
      <dgm:spPr/>
      <dgm:t>
        <a:bodyPr/>
        <a:lstStyle/>
        <a:p>
          <a:endParaRPr lang="ru-RU"/>
        </a:p>
      </dgm:t>
    </dgm:pt>
    <dgm:pt modelId="{30B51EE1-C76B-48C4-BF93-D963B86BD5E1}">
      <dgm:prSet custT="1"/>
      <dgm:spPr>
        <a:solidFill>
          <a:schemeClr val="accent4">
            <a:lumMod val="20000"/>
            <a:lumOff val="80000"/>
            <a:alpha val="89804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официальной статистической информации о произошедших структурных изменениях в сельском хозяйстве.</a:t>
          </a:r>
          <a:endParaRPr lang="ru-RU" sz="2000" b="1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1696D-636E-4D15-8341-0E32E76F3893}" type="parTrans" cxnId="{FC06718E-FF6F-4EF1-9B3A-4F3F955F2ECC}">
      <dgm:prSet/>
      <dgm:spPr/>
      <dgm:t>
        <a:bodyPr/>
        <a:lstStyle/>
        <a:p>
          <a:endParaRPr lang="ru-RU"/>
        </a:p>
      </dgm:t>
    </dgm:pt>
    <dgm:pt modelId="{6D81966E-B092-4D56-B4CE-F058A31F5AD0}" type="sibTrans" cxnId="{FC06718E-FF6F-4EF1-9B3A-4F3F955F2ECC}">
      <dgm:prSet/>
      <dgm:spPr/>
      <dgm:t>
        <a:bodyPr/>
        <a:lstStyle/>
        <a:p>
          <a:endParaRPr lang="ru-RU"/>
        </a:p>
      </dgm:t>
    </dgm:pt>
    <dgm:pt modelId="{9470DF94-3AC6-4C91-AB0E-58001A81ABD0}">
      <dgm:prSet phldrT="[Текст]" custT="1"/>
      <dgm:spPr>
        <a:solidFill>
          <a:schemeClr val="accent4">
            <a:lumMod val="20000"/>
            <a:lumOff val="80000"/>
            <a:alpha val="89804"/>
          </a:schemeClr>
        </a:solidFill>
      </dgm:spPr>
      <dgm:t>
        <a:bodyPr/>
        <a:lstStyle/>
        <a:p>
          <a:pPr algn="l"/>
          <a:endParaRPr lang="ru-RU" sz="3200" b="1" dirty="0">
            <a:solidFill>
              <a:srgbClr val="26357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E003F-ED29-4576-B33A-BD21407D3E75}" type="parTrans" cxnId="{C0C2DF1A-3544-41CC-A327-00CC8F35B4CD}">
      <dgm:prSet/>
      <dgm:spPr/>
      <dgm:t>
        <a:bodyPr/>
        <a:lstStyle/>
        <a:p>
          <a:endParaRPr lang="ru-RU"/>
        </a:p>
      </dgm:t>
    </dgm:pt>
    <dgm:pt modelId="{C4F11DA5-B144-4031-8FA8-DB5B1502F359}" type="sibTrans" cxnId="{C0C2DF1A-3544-41CC-A327-00CC8F35B4CD}">
      <dgm:prSet/>
      <dgm:spPr/>
      <dgm:t>
        <a:bodyPr/>
        <a:lstStyle/>
        <a:p>
          <a:endParaRPr lang="ru-RU"/>
        </a:p>
      </dgm:t>
    </dgm:pt>
    <dgm:pt modelId="{1FDAE8D8-ED8A-4405-927B-A8D747241817}" type="pres">
      <dgm:prSet presAssocID="{C69F37AE-377E-419C-AC53-D5CA85A8EA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A6109-2BD4-4002-8045-A524972644B8}" type="pres">
      <dgm:prSet presAssocID="{174ED0E4-C153-414F-A98B-5AF2EAD7E6F7}" presName="linNode" presStyleCnt="0"/>
      <dgm:spPr/>
    </dgm:pt>
    <dgm:pt modelId="{2A7C6AA7-4AEA-4499-902B-EA5BFBE11320}" type="pres">
      <dgm:prSet presAssocID="{174ED0E4-C153-414F-A98B-5AF2EAD7E6F7}" presName="parentText" presStyleLbl="node1" presStyleIdx="0" presStyleCnt="4" custScaleX="65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68199-FA30-42EC-9D20-223411C60A07}" type="pres">
      <dgm:prSet presAssocID="{174ED0E4-C153-414F-A98B-5AF2EAD7E6F7}" presName="descendantText" presStyleLbl="alignAccFollowNode1" presStyleIdx="0" presStyleCnt="4" custScaleX="123757" custScaleY="1071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60C25F-7B60-42FD-901B-C2B338AF916B}" type="pres">
      <dgm:prSet presAssocID="{B719C4B3-2D80-4038-BA9D-8B8EF1BB56CB}" presName="sp" presStyleCnt="0"/>
      <dgm:spPr/>
    </dgm:pt>
    <dgm:pt modelId="{4ED12233-5234-4E51-85DC-777E7B4A7551}" type="pres">
      <dgm:prSet presAssocID="{DCFAC303-DDF7-4633-A8CC-AAB991B93846}" presName="linNode" presStyleCnt="0"/>
      <dgm:spPr/>
    </dgm:pt>
    <dgm:pt modelId="{E47A07C5-5135-4C00-A0C6-FE790CF839A1}" type="pres">
      <dgm:prSet presAssocID="{DCFAC303-DDF7-4633-A8CC-AAB991B93846}" presName="parentText" presStyleLbl="node1" presStyleIdx="1" presStyleCnt="4" custScaleX="64274" custLinFactNeighborX="481" custLinFactNeighborY="-8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3A078-81C5-44C0-A21E-950C21F2A3B8}" type="pres">
      <dgm:prSet presAssocID="{DCFAC303-DDF7-4633-A8CC-AAB991B93846}" presName="descendantText" presStyleLbl="alignAccFollowNode1" presStyleIdx="1" presStyleCnt="4" custScaleX="121000" custScaleY="152627" custLinFactNeighborX="1450" custLinFactNeighborY="24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7230F0-613D-4723-ADFD-C91A37B1CBA5}" type="pres">
      <dgm:prSet presAssocID="{380DF0F4-F9D8-40C7-823C-C57C76A2F746}" presName="sp" presStyleCnt="0"/>
      <dgm:spPr/>
    </dgm:pt>
    <dgm:pt modelId="{25FD0301-DEF6-4009-B868-259A40ADFD8D}" type="pres">
      <dgm:prSet presAssocID="{618660D6-639B-41D8-A098-589BB06EE7A5}" presName="linNode" presStyleCnt="0"/>
      <dgm:spPr/>
    </dgm:pt>
    <dgm:pt modelId="{A9EADB97-4CD3-41A8-B54C-268709365F23}" type="pres">
      <dgm:prSet presAssocID="{618660D6-639B-41D8-A098-589BB06EE7A5}" presName="parentText" presStyleLbl="node1" presStyleIdx="2" presStyleCnt="4" custScaleX="63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985E9-FD47-4132-B0E1-2765A1E20566}" type="pres">
      <dgm:prSet presAssocID="{618660D6-639B-41D8-A098-589BB06EE7A5}" presName="descendantText" presStyleLbl="alignAccFollowNode1" presStyleIdx="2" presStyleCnt="4" custScaleX="121000" custScaleY="124924" custLinFactNeighborX="31" custLinFactNeighborY="85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864AA3-11EE-40EF-98CF-044CB058B5B7}" type="pres">
      <dgm:prSet presAssocID="{4D7EC2EB-0952-40B6-944D-470ECF0A6AC1}" presName="sp" presStyleCnt="0"/>
      <dgm:spPr/>
    </dgm:pt>
    <dgm:pt modelId="{AB917227-79B7-4CC7-82CE-0F04367C428D}" type="pres">
      <dgm:prSet presAssocID="{6600D9BD-C933-4DB1-803C-53B139091B61}" presName="linNode" presStyleCnt="0"/>
      <dgm:spPr/>
    </dgm:pt>
    <dgm:pt modelId="{6C870FD4-24B2-4498-95F0-5AB0608953DB}" type="pres">
      <dgm:prSet presAssocID="{6600D9BD-C933-4DB1-803C-53B139091B61}" presName="parentText" presStyleLbl="node1" presStyleIdx="3" presStyleCnt="4" custScaleX="64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D4916-EBC9-4979-AD55-F6387CE9C7C6}" type="pres">
      <dgm:prSet presAssocID="{6600D9BD-C933-4DB1-803C-53B139091B61}" presName="descendantText" presStyleLbl="alignAccFollowNode1" presStyleIdx="3" presStyleCnt="4" custScaleX="121000" custScaleY="935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BA53AE4-2D49-4E6B-B98B-DCCE3864D0D0}" srcId="{174ED0E4-C153-414F-A98B-5AF2EAD7E6F7}" destId="{A6768880-E247-4835-A3B5-EA755CBF082C}" srcOrd="2" destOrd="0" parTransId="{F8620F1F-E0BD-4FB7-9A04-BC45287A488B}" sibTransId="{CD02B6E2-C575-4450-AD99-CD027715C306}"/>
    <dgm:cxn modelId="{0CD1E23A-B6A4-48A3-A5E6-D36E1F797AE6}" type="presOf" srcId="{50ECC152-24C3-414E-9749-754EE4959E43}" destId="{525985E9-FD47-4132-B0E1-2765A1E20566}" srcOrd="0" destOrd="0" presId="urn:microsoft.com/office/officeart/2005/8/layout/vList5"/>
    <dgm:cxn modelId="{176647E1-45E3-4A2B-8EC4-0E60C844E3D4}" type="presOf" srcId="{B461896D-130C-48C6-8B8F-65D3049BC9EF}" destId="{60ED4916-EBC9-4979-AD55-F6387CE9C7C6}" srcOrd="0" destOrd="0" presId="urn:microsoft.com/office/officeart/2005/8/layout/vList5"/>
    <dgm:cxn modelId="{213B43D4-3173-49B2-B386-6DA5A4470E4D}" type="presOf" srcId="{618660D6-639B-41D8-A098-589BB06EE7A5}" destId="{A9EADB97-4CD3-41A8-B54C-268709365F23}" srcOrd="0" destOrd="0" presId="urn:microsoft.com/office/officeart/2005/8/layout/vList5"/>
    <dgm:cxn modelId="{3EB5E1BE-B470-45C1-94DD-55AAC8B18589}" type="presOf" srcId="{A6768880-E247-4835-A3B5-EA755CBF082C}" destId="{CE468199-FA30-42EC-9D20-223411C60A07}" srcOrd="0" destOrd="2" presId="urn:microsoft.com/office/officeart/2005/8/layout/vList5"/>
    <dgm:cxn modelId="{F91A39A6-CA8B-4BD0-83CB-492EDBE02D19}" type="presOf" srcId="{95AE072F-8E29-4B5E-A99C-10E2532C66C9}" destId="{60ED4916-EBC9-4979-AD55-F6387CE9C7C6}" srcOrd="0" destOrd="1" presId="urn:microsoft.com/office/officeart/2005/8/layout/vList5"/>
    <dgm:cxn modelId="{342F4727-E059-445C-A86F-ADC6083A7C2F}" type="presOf" srcId="{DCFAC303-DDF7-4633-A8CC-AAB991B93846}" destId="{E47A07C5-5135-4C00-A0C6-FE790CF839A1}" srcOrd="0" destOrd="0" presId="urn:microsoft.com/office/officeart/2005/8/layout/vList5"/>
    <dgm:cxn modelId="{A45FB08C-95E0-45F7-AB2D-FD1C64D92D84}" type="presOf" srcId="{C69F37AE-377E-419C-AC53-D5CA85A8EA7A}" destId="{1FDAE8D8-ED8A-4405-927B-A8D747241817}" srcOrd="0" destOrd="0" presId="urn:microsoft.com/office/officeart/2005/8/layout/vList5"/>
    <dgm:cxn modelId="{B9EEF153-F7D6-47F0-B90C-6AFCE46F0107}" srcId="{6600D9BD-C933-4DB1-803C-53B139091B61}" destId="{B461896D-130C-48C6-8B8F-65D3049BC9EF}" srcOrd="0" destOrd="0" parTransId="{A743A16B-AE5D-4D6E-9523-2CD93B8BCD4C}" sibTransId="{84D56225-47AA-4D44-B6BB-4D253FAD05AA}"/>
    <dgm:cxn modelId="{570B5E80-8372-4923-9947-8E042AAC7ADE}" type="presOf" srcId="{9470DF94-3AC6-4C91-AB0E-58001A81ABD0}" destId="{CE468199-FA30-42EC-9D20-223411C60A07}" srcOrd="0" destOrd="0" presId="urn:microsoft.com/office/officeart/2005/8/layout/vList5"/>
    <dgm:cxn modelId="{40AF6BDC-5745-4D3B-A961-0AAEEFA32F0D}" srcId="{6600D9BD-C933-4DB1-803C-53B139091B61}" destId="{95AE072F-8E29-4B5E-A99C-10E2532C66C9}" srcOrd="1" destOrd="0" parTransId="{699A6BC4-030F-400F-8E1A-703CAC456E9C}" sibTransId="{9282A670-D153-4860-849E-EA8D1EF97C5D}"/>
    <dgm:cxn modelId="{A3D1C498-AA90-4447-BBF7-44254CE3F1AD}" srcId="{C69F37AE-377E-419C-AC53-D5CA85A8EA7A}" destId="{174ED0E4-C153-414F-A98B-5AF2EAD7E6F7}" srcOrd="0" destOrd="0" parTransId="{73D64F48-A80A-414D-8A62-1630E1785518}" sibTransId="{B719C4B3-2D80-4038-BA9D-8B8EF1BB56CB}"/>
    <dgm:cxn modelId="{9D8292BF-81A9-499A-B25B-BD74924F43BB}" srcId="{C69F37AE-377E-419C-AC53-D5CA85A8EA7A}" destId="{6600D9BD-C933-4DB1-803C-53B139091B61}" srcOrd="3" destOrd="0" parTransId="{4BEAC778-9C65-4128-B11C-466EB91FFE03}" sibTransId="{01BAC51D-E8AD-4CB2-81A3-7E14178A8726}"/>
    <dgm:cxn modelId="{C0C2DF1A-3544-41CC-A327-00CC8F35B4CD}" srcId="{174ED0E4-C153-414F-A98B-5AF2EAD7E6F7}" destId="{9470DF94-3AC6-4C91-AB0E-58001A81ABD0}" srcOrd="0" destOrd="0" parTransId="{A93E003F-ED29-4576-B33A-BD21407D3E75}" sibTransId="{C4F11DA5-B144-4031-8FA8-DB5B1502F359}"/>
    <dgm:cxn modelId="{3CB312D6-06A3-4C2A-83B6-02BDC8B7679B}" srcId="{C69F37AE-377E-419C-AC53-D5CA85A8EA7A}" destId="{DCFAC303-DDF7-4633-A8CC-AAB991B93846}" srcOrd="1" destOrd="0" parTransId="{7D857C0A-063C-4EC0-8137-B6088C6ED1D7}" sibTransId="{380DF0F4-F9D8-40C7-823C-C57C76A2F746}"/>
    <dgm:cxn modelId="{C9D072AD-3FC1-49DA-B682-84FD037CD46D}" srcId="{DCFAC303-DDF7-4633-A8CC-AAB991B93846}" destId="{3753C386-2A61-41F1-98C3-E24086D62667}" srcOrd="0" destOrd="0" parTransId="{5FCDBDC6-02E7-4B5B-9938-275137E21FF4}" sibTransId="{719526AF-B21D-44D4-9B31-3D45544BEB1C}"/>
    <dgm:cxn modelId="{FC1B73BD-0721-4893-8987-61F97AEF5FF9}" type="presOf" srcId="{3753C386-2A61-41F1-98C3-E24086D62667}" destId="{9203A078-81C5-44C0-A21E-950C21F2A3B8}" srcOrd="0" destOrd="0" presId="urn:microsoft.com/office/officeart/2005/8/layout/vList5"/>
    <dgm:cxn modelId="{FC06718E-FF6F-4EF1-9B3A-4F3F955F2ECC}" srcId="{174ED0E4-C153-414F-A98B-5AF2EAD7E6F7}" destId="{30B51EE1-C76B-48C4-BF93-D963B86BD5E1}" srcOrd="1" destOrd="0" parTransId="{5741696D-636E-4D15-8341-0E32E76F3893}" sibTransId="{6D81966E-B092-4D56-B4CE-F058A31F5AD0}"/>
    <dgm:cxn modelId="{117FAC59-AEF9-47A2-8DCC-185243E6D7C3}" srcId="{C69F37AE-377E-419C-AC53-D5CA85A8EA7A}" destId="{618660D6-639B-41D8-A098-589BB06EE7A5}" srcOrd="2" destOrd="0" parTransId="{2C2403D7-F58D-4D3A-8D14-78BD76ABE836}" sibTransId="{4D7EC2EB-0952-40B6-944D-470ECF0A6AC1}"/>
    <dgm:cxn modelId="{A694A0E6-A760-44CA-AB71-6A7C27999837}" type="presOf" srcId="{174ED0E4-C153-414F-A98B-5AF2EAD7E6F7}" destId="{2A7C6AA7-4AEA-4499-902B-EA5BFBE11320}" srcOrd="0" destOrd="0" presId="urn:microsoft.com/office/officeart/2005/8/layout/vList5"/>
    <dgm:cxn modelId="{492B4A23-0B93-426C-BE65-AE6613BA722A}" srcId="{618660D6-639B-41D8-A098-589BB06EE7A5}" destId="{50ECC152-24C3-414E-9749-754EE4959E43}" srcOrd="0" destOrd="0" parTransId="{BA55D495-4913-4BBD-AA5E-50585CEE45FB}" sibTransId="{9FF62EF5-1A8B-4938-9277-AC1021E11C5C}"/>
    <dgm:cxn modelId="{3781A5F7-828C-4348-9366-D37298C6769C}" type="presOf" srcId="{6600D9BD-C933-4DB1-803C-53B139091B61}" destId="{6C870FD4-24B2-4498-95F0-5AB0608953DB}" srcOrd="0" destOrd="0" presId="urn:microsoft.com/office/officeart/2005/8/layout/vList5"/>
    <dgm:cxn modelId="{3CC6A7EC-DDEB-43A8-8BC1-898CA0B0F0F6}" type="presOf" srcId="{30B51EE1-C76B-48C4-BF93-D963B86BD5E1}" destId="{CE468199-FA30-42EC-9D20-223411C60A07}" srcOrd="0" destOrd="1" presId="urn:microsoft.com/office/officeart/2005/8/layout/vList5"/>
    <dgm:cxn modelId="{FF38BE0E-91E1-4FA4-96A4-75C0F5D6339D}" type="presParOf" srcId="{1FDAE8D8-ED8A-4405-927B-A8D747241817}" destId="{024A6109-2BD4-4002-8045-A524972644B8}" srcOrd="0" destOrd="0" presId="urn:microsoft.com/office/officeart/2005/8/layout/vList5"/>
    <dgm:cxn modelId="{615B4F52-91B9-4C00-8A14-7F3B01AC9433}" type="presParOf" srcId="{024A6109-2BD4-4002-8045-A524972644B8}" destId="{2A7C6AA7-4AEA-4499-902B-EA5BFBE11320}" srcOrd="0" destOrd="0" presId="urn:microsoft.com/office/officeart/2005/8/layout/vList5"/>
    <dgm:cxn modelId="{5F6DEDDF-1E7B-4C14-ABAB-21C20AD673BC}" type="presParOf" srcId="{024A6109-2BD4-4002-8045-A524972644B8}" destId="{CE468199-FA30-42EC-9D20-223411C60A07}" srcOrd="1" destOrd="0" presId="urn:microsoft.com/office/officeart/2005/8/layout/vList5"/>
    <dgm:cxn modelId="{D01988EA-A52F-41D3-85FE-97CFF123C53F}" type="presParOf" srcId="{1FDAE8D8-ED8A-4405-927B-A8D747241817}" destId="{6060C25F-7B60-42FD-901B-C2B338AF916B}" srcOrd="1" destOrd="0" presId="urn:microsoft.com/office/officeart/2005/8/layout/vList5"/>
    <dgm:cxn modelId="{EF49CF96-B68F-4E33-8E71-B9D0451811E7}" type="presParOf" srcId="{1FDAE8D8-ED8A-4405-927B-A8D747241817}" destId="{4ED12233-5234-4E51-85DC-777E7B4A7551}" srcOrd="2" destOrd="0" presId="urn:microsoft.com/office/officeart/2005/8/layout/vList5"/>
    <dgm:cxn modelId="{CF8F6F81-6E13-49E6-AE63-44E33B1DCA6F}" type="presParOf" srcId="{4ED12233-5234-4E51-85DC-777E7B4A7551}" destId="{E47A07C5-5135-4C00-A0C6-FE790CF839A1}" srcOrd="0" destOrd="0" presId="urn:microsoft.com/office/officeart/2005/8/layout/vList5"/>
    <dgm:cxn modelId="{DA8CC354-C9E3-454B-B09C-320F210153E5}" type="presParOf" srcId="{4ED12233-5234-4E51-85DC-777E7B4A7551}" destId="{9203A078-81C5-44C0-A21E-950C21F2A3B8}" srcOrd="1" destOrd="0" presId="urn:microsoft.com/office/officeart/2005/8/layout/vList5"/>
    <dgm:cxn modelId="{8C4B14F6-7196-459D-BA5A-5FA75FC50D32}" type="presParOf" srcId="{1FDAE8D8-ED8A-4405-927B-A8D747241817}" destId="{A07230F0-613D-4723-ADFD-C91A37B1CBA5}" srcOrd="3" destOrd="0" presId="urn:microsoft.com/office/officeart/2005/8/layout/vList5"/>
    <dgm:cxn modelId="{AC227B3D-D28C-44F8-B782-35DE69CA5893}" type="presParOf" srcId="{1FDAE8D8-ED8A-4405-927B-A8D747241817}" destId="{25FD0301-DEF6-4009-B868-259A40ADFD8D}" srcOrd="4" destOrd="0" presId="urn:microsoft.com/office/officeart/2005/8/layout/vList5"/>
    <dgm:cxn modelId="{75EA82A5-6C87-451C-A603-B8A2E91CD300}" type="presParOf" srcId="{25FD0301-DEF6-4009-B868-259A40ADFD8D}" destId="{A9EADB97-4CD3-41A8-B54C-268709365F23}" srcOrd="0" destOrd="0" presId="urn:microsoft.com/office/officeart/2005/8/layout/vList5"/>
    <dgm:cxn modelId="{A063E289-059C-4D38-A204-199AB78B97B8}" type="presParOf" srcId="{25FD0301-DEF6-4009-B868-259A40ADFD8D}" destId="{525985E9-FD47-4132-B0E1-2765A1E20566}" srcOrd="1" destOrd="0" presId="urn:microsoft.com/office/officeart/2005/8/layout/vList5"/>
    <dgm:cxn modelId="{E7EE7426-9C1B-4D1D-8751-BC3592A5C11E}" type="presParOf" srcId="{1FDAE8D8-ED8A-4405-927B-A8D747241817}" destId="{E1864AA3-11EE-40EF-98CF-044CB058B5B7}" srcOrd="5" destOrd="0" presId="urn:microsoft.com/office/officeart/2005/8/layout/vList5"/>
    <dgm:cxn modelId="{002CCC94-21CF-43B5-8C83-EADF2F68CA5C}" type="presParOf" srcId="{1FDAE8D8-ED8A-4405-927B-A8D747241817}" destId="{AB917227-79B7-4CC7-82CE-0F04367C428D}" srcOrd="6" destOrd="0" presId="urn:microsoft.com/office/officeart/2005/8/layout/vList5"/>
    <dgm:cxn modelId="{EAE4D677-E568-4070-AE71-64B0472887D7}" type="presParOf" srcId="{AB917227-79B7-4CC7-82CE-0F04367C428D}" destId="{6C870FD4-24B2-4498-95F0-5AB0608953DB}" srcOrd="0" destOrd="0" presId="urn:microsoft.com/office/officeart/2005/8/layout/vList5"/>
    <dgm:cxn modelId="{C5E74220-233D-49C8-95FA-F8221F122FD0}" type="presParOf" srcId="{AB917227-79B7-4CC7-82CE-0F04367C428D}" destId="{60ED4916-EBC9-4979-AD55-F6387CE9C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9D1287-CCDB-40F5-B175-C1B8676DCD66}" type="doc">
      <dgm:prSet loTypeId="urn:microsoft.com/office/officeart/2008/layout/VerticalCircle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B005E9-76A2-48EA-B922-4C30D8DE4E91}">
      <dgm:prSet custT="1"/>
      <dgm:spPr/>
      <dgm:t>
        <a:bodyPr/>
        <a:lstStyle/>
        <a:p>
          <a:pPr rtl="0"/>
          <a:r>
            <a:rPr lang="ru-RU" sz="2400" b="1" i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Инструкторы 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22 июля по 16 сентября 2021 года</a:t>
          </a:r>
        </a:p>
        <a:p>
          <a:pPr marL="108000" rtl="0"/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57 календарных дней, денежное вознаграждение 18 500 рублей в месяц </a:t>
          </a:r>
          <a:b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учетом НДФЛ 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B4472A0-169C-4D94-A6AC-75E5D07E363C}" type="parTrans" cxnId="{9767A052-959F-4100-B31F-55A139AB0796}">
      <dgm:prSet/>
      <dgm:spPr/>
      <dgm:t>
        <a:bodyPr/>
        <a:lstStyle/>
        <a:p>
          <a:endParaRPr lang="ru-RU"/>
        </a:p>
      </dgm:t>
    </dgm:pt>
    <dgm:pt modelId="{D519AC31-2829-4761-9E79-3515A7246FDE}" type="sibTrans" cxnId="{9767A052-959F-4100-B31F-55A139AB0796}">
      <dgm:prSet/>
      <dgm:spPr/>
      <dgm:t>
        <a:bodyPr/>
        <a:lstStyle/>
        <a:p>
          <a:endParaRPr lang="ru-RU"/>
        </a:p>
      </dgm:t>
    </dgm:pt>
    <dgm:pt modelId="{D81BDB06-5AFD-4C31-A8D8-4F9AD3FB266B}">
      <dgm:prSet custT="1"/>
      <dgm:spPr/>
      <dgm:t>
        <a:bodyPr/>
        <a:lstStyle/>
        <a:p>
          <a:pPr rtl="0"/>
          <a:r>
            <a:rPr lang="ru-RU" sz="2400" b="1" i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Переписчики</a:t>
          </a:r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29 июля по 30 августа 2021 года</a:t>
          </a:r>
        </a:p>
        <a:p>
          <a:pPr rtl="0"/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33 календарных дня, денежное вознаграждение 18 000 рублей в месяц </a:t>
          </a:r>
          <a:b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учетом НДФЛ 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67DF453-8905-43AD-BBA9-1A134F60855B}" type="parTrans" cxnId="{BBF87CC7-2BED-4A73-8F16-A85BCAB91A3C}">
      <dgm:prSet/>
      <dgm:spPr/>
      <dgm:t>
        <a:bodyPr/>
        <a:lstStyle/>
        <a:p>
          <a:endParaRPr lang="ru-RU"/>
        </a:p>
      </dgm:t>
    </dgm:pt>
    <dgm:pt modelId="{D872C2E0-73E2-4A78-BB1B-8DA20BA42F84}" type="sibTrans" cxnId="{BBF87CC7-2BED-4A73-8F16-A85BCAB91A3C}">
      <dgm:prSet/>
      <dgm:spPr/>
      <dgm:t>
        <a:bodyPr/>
        <a:lstStyle/>
        <a:p>
          <a:endParaRPr lang="ru-RU"/>
        </a:p>
      </dgm:t>
    </dgm:pt>
    <dgm:pt modelId="{1DC6E36B-BC7C-4CB4-84D4-410F09FF039E}" type="pres">
      <dgm:prSet presAssocID="{4A9D1287-CCDB-40F5-B175-C1B8676DCD6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C96301E-E2BF-4DF6-AD31-C05A08BC824C}" type="pres">
      <dgm:prSet presAssocID="{69B005E9-76A2-48EA-B922-4C30D8DE4E91}" presName="noChildren" presStyleCnt="0"/>
      <dgm:spPr/>
    </dgm:pt>
    <dgm:pt modelId="{C367912A-FEDB-424B-9EEB-BDF00FDBBA37}" type="pres">
      <dgm:prSet presAssocID="{69B005E9-76A2-48EA-B922-4C30D8DE4E91}" presName="gap" presStyleCnt="0"/>
      <dgm:spPr/>
    </dgm:pt>
    <dgm:pt modelId="{3AC3A032-6328-4F40-BC96-100F0DD2E853}" type="pres">
      <dgm:prSet presAssocID="{69B005E9-76A2-48EA-B922-4C30D8DE4E91}" presName="medCircle2" presStyleLbl="vennNode1" presStyleIdx="0" presStyleCnt="2" custScaleX="169728" custScaleY="164790" custLinFactNeighborX="-15967" custLinFactNeighborY="-21538"/>
      <dgm:spPr>
        <a:solidFill>
          <a:schemeClr val="accent1">
            <a:lumMod val="60000"/>
            <a:lumOff val="40000"/>
            <a:alpha val="49804"/>
          </a:schemeClr>
        </a:solidFill>
      </dgm:spPr>
      <dgm:t>
        <a:bodyPr/>
        <a:lstStyle/>
        <a:p>
          <a:endParaRPr lang="ru-RU"/>
        </a:p>
      </dgm:t>
    </dgm:pt>
    <dgm:pt modelId="{4925CC79-D4F6-42BB-AC9B-F92E2F17D903}" type="pres">
      <dgm:prSet presAssocID="{69B005E9-76A2-48EA-B922-4C30D8DE4E91}" presName="txLvlOnly1" presStyleLbl="revTx" presStyleIdx="0" presStyleCnt="2" custScaleX="87037" custScaleY="99405" custLinFactNeighborX="1117" custLinFactNeighborY="-50646"/>
      <dgm:spPr/>
      <dgm:t>
        <a:bodyPr/>
        <a:lstStyle/>
        <a:p>
          <a:endParaRPr lang="ru-RU"/>
        </a:p>
      </dgm:t>
    </dgm:pt>
    <dgm:pt modelId="{68625C3D-19C7-470A-A194-351051652F33}" type="pres">
      <dgm:prSet presAssocID="{D81BDB06-5AFD-4C31-A8D8-4F9AD3FB266B}" presName="noChildren" presStyleCnt="0"/>
      <dgm:spPr/>
    </dgm:pt>
    <dgm:pt modelId="{EA59C094-9CE5-48B9-A0BD-6E4D696B8B53}" type="pres">
      <dgm:prSet presAssocID="{D81BDB06-5AFD-4C31-A8D8-4F9AD3FB266B}" presName="gap" presStyleCnt="0"/>
      <dgm:spPr/>
    </dgm:pt>
    <dgm:pt modelId="{23F9A58A-51BE-47ED-B231-AED0C08B8D9C}" type="pres">
      <dgm:prSet presAssocID="{D81BDB06-5AFD-4C31-A8D8-4F9AD3FB266B}" presName="medCircle2" presStyleLbl="vennNode1" presStyleIdx="1" presStyleCnt="2" custScaleX="169156" custScaleY="159425" custLinFactNeighborX="-15612" custLinFactNeighborY="-56696"/>
      <dgm:spPr>
        <a:solidFill>
          <a:schemeClr val="accent3">
            <a:lumMod val="60000"/>
            <a:lumOff val="40000"/>
            <a:alpha val="49804"/>
          </a:schemeClr>
        </a:solidFill>
      </dgm:spPr>
      <dgm:t>
        <a:bodyPr/>
        <a:lstStyle/>
        <a:p>
          <a:endParaRPr lang="ru-RU"/>
        </a:p>
      </dgm:t>
    </dgm:pt>
    <dgm:pt modelId="{F41ECAE6-A721-4AC5-A39F-2126994F6A84}" type="pres">
      <dgm:prSet presAssocID="{D81BDB06-5AFD-4C31-A8D8-4F9AD3FB266B}" presName="txLvlOnly1" presStyleLbl="revTx" presStyleIdx="1" presStyleCnt="2" custScaleX="90024" custScaleY="129944" custLinFactNeighborX="2813" custLinFactNeighborY="-24008"/>
      <dgm:spPr/>
      <dgm:t>
        <a:bodyPr/>
        <a:lstStyle/>
        <a:p>
          <a:endParaRPr lang="ru-RU"/>
        </a:p>
      </dgm:t>
    </dgm:pt>
  </dgm:ptLst>
  <dgm:cxnLst>
    <dgm:cxn modelId="{9767A052-959F-4100-B31F-55A139AB0796}" srcId="{4A9D1287-CCDB-40F5-B175-C1B8676DCD66}" destId="{69B005E9-76A2-48EA-B922-4C30D8DE4E91}" srcOrd="0" destOrd="0" parTransId="{BB4472A0-169C-4D94-A6AC-75E5D07E363C}" sibTransId="{D519AC31-2829-4761-9E79-3515A7246FDE}"/>
    <dgm:cxn modelId="{BBF87CC7-2BED-4A73-8F16-A85BCAB91A3C}" srcId="{4A9D1287-CCDB-40F5-B175-C1B8676DCD66}" destId="{D81BDB06-5AFD-4C31-A8D8-4F9AD3FB266B}" srcOrd="1" destOrd="0" parTransId="{467DF453-8905-43AD-BBA9-1A134F60855B}" sibTransId="{D872C2E0-73E2-4A78-BB1B-8DA20BA42F84}"/>
    <dgm:cxn modelId="{C9570FF3-76DB-43C0-941D-8C60F9B892D7}" type="presOf" srcId="{D81BDB06-5AFD-4C31-A8D8-4F9AD3FB266B}" destId="{F41ECAE6-A721-4AC5-A39F-2126994F6A84}" srcOrd="0" destOrd="0" presId="urn:microsoft.com/office/officeart/2008/layout/VerticalCircleList"/>
    <dgm:cxn modelId="{F2C0F2E4-2F6F-4932-9EFB-72ECDBA6FC67}" type="presOf" srcId="{4A9D1287-CCDB-40F5-B175-C1B8676DCD66}" destId="{1DC6E36B-BC7C-4CB4-84D4-410F09FF039E}" srcOrd="0" destOrd="0" presId="urn:microsoft.com/office/officeart/2008/layout/VerticalCircleList"/>
    <dgm:cxn modelId="{F6F87FE8-7833-4D16-B98D-3780D94A0333}" type="presOf" srcId="{69B005E9-76A2-48EA-B922-4C30D8DE4E91}" destId="{4925CC79-D4F6-42BB-AC9B-F92E2F17D903}" srcOrd="0" destOrd="0" presId="urn:microsoft.com/office/officeart/2008/layout/VerticalCircleList"/>
    <dgm:cxn modelId="{F25E81DD-A16E-4E5F-A02A-4B648DF2A329}" type="presParOf" srcId="{1DC6E36B-BC7C-4CB4-84D4-410F09FF039E}" destId="{9C96301E-E2BF-4DF6-AD31-C05A08BC824C}" srcOrd="0" destOrd="0" presId="urn:microsoft.com/office/officeart/2008/layout/VerticalCircleList"/>
    <dgm:cxn modelId="{EA7874D0-0AEE-4D52-81FD-119C35EDC09E}" type="presParOf" srcId="{9C96301E-E2BF-4DF6-AD31-C05A08BC824C}" destId="{C367912A-FEDB-424B-9EEB-BDF00FDBBA37}" srcOrd="0" destOrd="0" presId="urn:microsoft.com/office/officeart/2008/layout/VerticalCircleList"/>
    <dgm:cxn modelId="{AFBE0C6B-37B8-4B02-B067-DF0B5F06DC31}" type="presParOf" srcId="{9C96301E-E2BF-4DF6-AD31-C05A08BC824C}" destId="{3AC3A032-6328-4F40-BC96-100F0DD2E853}" srcOrd="1" destOrd="0" presId="urn:microsoft.com/office/officeart/2008/layout/VerticalCircleList"/>
    <dgm:cxn modelId="{E94C24DA-F433-4939-BE5C-F1D0DD0A02DB}" type="presParOf" srcId="{9C96301E-E2BF-4DF6-AD31-C05A08BC824C}" destId="{4925CC79-D4F6-42BB-AC9B-F92E2F17D903}" srcOrd="2" destOrd="0" presId="urn:microsoft.com/office/officeart/2008/layout/VerticalCircleList"/>
    <dgm:cxn modelId="{0F4E70DA-B52F-4822-B5A2-869E88C49818}" type="presParOf" srcId="{1DC6E36B-BC7C-4CB4-84D4-410F09FF039E}" destId="{68625C3D-19C7-470A-A194-351051652F33}" srcOrd="1" destOrd="0" presId="urn:microsoft.com/office/officeart/2008/layout/VerticalCircleList"/>
    <dgm:cxn modelId="{69C09A70-15CE-4442-9750-984F264212F6}" type="presParOf" srcId="{68625C3D-19C7-470A-A194-351051652F33}" destId="{EA59C094-9CE5-48B9-A0BD-6E4D696B8B53}" srcOrd="0" destOrd="0" presId="urn:microsoft.com/office/officeart/2008/layout/VerticalCircleList"/>
    <dgm:cxn modelId="{92430785-4947-4593-BAEB-A429E6CF28CC}" type="presParOf" srcId="{68625C3D-19C7-470A-A194-351051652F33}" destId="{23F9A58A-51BE-47ED-B231-AED0C08B8D9C}" srcOrd="1" destOrd="0" presId="urn:microsoft.com/office/officeart/2008/layout/VerticalCircleList"/>
    <dgm:cxn modelId="{CBEB7578-2655-4475-88E4-1F5424A69B66}" type="presParOf" srcId="{68625C3D-19C7-470A-A194-351051652F33}" destId="{F41ECAE6-A721-4AC5-A39F-2126994F6A8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D3ED8-17F7-45DF-A5BF-62157105EB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7AD819-A5A6-4AD5-A608-EA7CDB37339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35000"/>
            </a:lnSpc>
          </a:pPr>
          <a:r>
            <a:rPr lang="ru-RU" sz="2400" b="1" i="0" u="none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Программа сельскохозяйственной </a:t>
          </a:r>
          <a:r>
            <a:rPr lang="ru-RU" sz="2400" b="1" i="0" u="none" dirty="0" err="1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микропереписи</a:t>
          </a:r>
          <a:r>
            <a:rPr lang="ru-RU" sz="2400" b="1" i="0" u="none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2021 года разрабатывалась</a:t>
          </a:r>
          <a:r>
            <a:rPr lang="ru-RU" sz="2400" b="1" i="0" u="non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b="1" i="0" u="none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A43B0-D83C-466A-8708-5C84DB57CFEA}" type="parTrans" cxnId="{39543580-3D7B-43E5-8EF0-40844C5F5792}">
      <dgm:prSet/>
      <dgm:spPr/>
      <dgm:t>
        <a:bodyPr/>
        <a:lstStyle/>
        <a:p>
          <a:endParaRPr lang="ru-RU"/>
        </a:p>
      </dgm:t>
    </dgm:pt>
    <dgm:pt modelId="{E4C6FAE7-7FBE-4A77-8753-1ADDEFA56A1B}" type="sibTrans" cxnId="{39543580-3D7B-43E5-8EF0-40844C5F5792}">
      <dgm:prSet/>
      <dgm:spPr/>
      <dgm:t>
        <a:bodyPr/>
        <a:lstStyle/>
        <a:p>
          <a:endParaRPr lang="ru-RU"/>
        </a:p>
      </dgm:t>
    </dgm:pt>
    <dgm:pt modelId="{BC1FD164-9E8B-4CAF-B838-1DCA2CAEBCA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35000"/>
            </a:lnSpc>
          </a:pP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соответствии с Программой Всемирной сельскохозяйственной переписи ООН. 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08E7E-5A8D-4F7C-A1F9-31ECA60B06B8}" type="parTrans" cxnId="{51DE69E1-A35E-4AE5-A48D-0A1AF2D2F219}">
      <dgm:prSet/>
      <dgm:spPr/>
      <dgm:t>
        <a:bodyPr/>
        <a:lstStyle/>
        <a:p>
          <a:endParaRPr lang="ru-RU"/>
        </a:p>
      </dgm:t>
    </dgm:pt>
    <dgm:pt modelId="{A1804107-6C74-454B-BE07-3546598A7F7A}" type="sibTrans" cxnId="{51DE69E1-A35E-4AE5-A48D-0A1AF2D2F219}">
      <dgm:prSet/>
      <dgm:spPr/>
      <dgm:t>
        <a:bodyPr/>
        <a:lstStyle/>
        <a:p>
          <a:endParaRPr lang="ru-RU"/>
        </a:p>
      </dgm:t>
    </dgm:pt>
    <dgm:pt modelId="{C4DA52D5-6045-4981-BEFD-58E6584233F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35000"/>
            </a:lnSpc>
          </a:pP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учетом опыта проведения Всероссийской сельскохозяйственной переписи 2016 г. 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CF0372-5B54-41D0-B146-AE57DE7712D6}" type="parTrans" cxnId="{B7A269A1-7345-41F3-8861-EF9B5508B322}">
      <dgm:prSet/>
      <dgm:spPr/>
      <dgm:t>
        <a:bodyPr/>
        <a:lstStyle/>
        <a:p>
          <a:endParaRPr lang="ru-RU"/>
        </a:p>
      </dgm:t>
    </dgm:pt>
    <dgm:pt modelId="{2C59AA2E-BCDC-4B91-BE1A-E1D82D405F60}" type="sibTrans" cxnId="{B7A269A1-7345-41F3-8861-EF9B5508B322}">
      <dgm:prSet/>
      <dgm:spPr/>
      <dgm:t>
        <a:bodyPr/>
        <a:lstStyle/>
        <a:p>
          <a:endParaRPr lang="ru-RU"/>
        </a:p>
      </dgm:t>
    </dgm:pt>
    <dgm:pt modelId="{D4A0B0FF-3935-452D-BC9D-3B7748EF3937}" type="pres">
      <dgm:prSet presAssocID="{C36D3ED8-17F7-45DF-A5BF-62157105EB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BAC56C-CA35-4AD7-BB22-598C709A533F}" type="pres">
      <dgm:prSet presAssocID="{2E7AD819-A5A6-4AD5-A608-EA7CDB373392}" presName="hierRoot1" presStyleCnt="0">
        <dgm:presLayoutVars>
          <dgm:hierBranch val="init"/>
        </dgm:presLayoutVars>
      </dgm:prSet>
      <dgm:spPr/>
    </dgm:pt>
    <dgm:pt modelId="{376529A9-8A81-42FF-8D9D-08670C1163A5}" type="pres">
      <dgm:prSet presAssocID="{2E7AD819-A5A6-4AD5-A608-EA7CDB373392}" presName="rootComposite1" presStyleCnt="0"/>
      <dgm:spPr/>
    </dgm:pt>
    <dgm:pt modelId="{9B94CAD7-2D60-45CB-8A9F-66B32009880C}" type="pres">
      <dgm:prSet presAssocID="{2E7AD819-A5A6-4AD5-A608-EA7CDB373392}" presName="rootText1" presStyleLbl="node0" presStyleIdx="0" presStyleCnt="1" custScaleX="165681" custScaleY="120452" custLinFactNeighborX="0" custLinFactNeighborY="-2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54699-F928-4E41-99E0-43B2789BB107}" type="pres">
      <dgm:prSet presAssocID="{2E7AD819-A5A6-4AD5-A608-EA7CDB3733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2A5BF2-F16C-45E5-AB6F-6088026A534F}" type="pres">
      <dgm:prSet presAssocID="{2E7AD819-A5A6-4AD5-A608-EA7CDB373392}" presName="hierChild2" presStyleCnt="0"/>
      <dgm:spPr/>
    </dgm:pt>
    <dgm:pt modelId="{E6A30649-47E1-4AEB-AC9D-A47204075B0E}" type="pres">
      <dgm:prSet presAssocID="{0B508E7E-5A8D-4F7C-A1F9-31ECA60B06B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0F8C9E1-D545-42BF-858E-0BE5A274AE09}" type="pres">
      <dgm:prSet presAssocID="{BC1FD164-9E8B-4CAF-B838-1DCA2CAEBCA0}" presName="hierRoot2" presStyleCnt="0">
        <dgm:presLayoutVars>
          <dgm:hierBranch val="init"/>
        </dgm:presLayoutVars>
      </dgm:prSet>
      <dgm:spPr/>
    </dgm:pt>
    <dgm:pt modelId="{FF0E5FE2-468F-43DC-ADDB-5E128905B03B}" type="pres">
      <dgm:prSet presAssocID="{BC1FD164-9E8B-4CAF-B838-1DCA2CAEBCA0}" presName="rootComposite" presStyleCnt="0"/>
      <dgm:spPr/>
    </dgm:pt>
    <dgm:pt modelId="{95F435B7-7940-438B-924C-1EDA1D836E7E}" type="pres">
      <dgm:prSet presAssocID="{BC1FD164-9E8B-4CAF-B838-1DCA2CAEBCA0}" presName="rootText" presStyleLbl="node2" presStyleIdx="0" presStyleCnt="2" custScaleX="132481" custScaleY="231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F4754-2EFE-492A-A2AC-69E64EA9E0FB}" type="pres">
      <dgm:prSet presAssocID="{BC1FD164-9E8B-4CAF-B838-1DCA2CAEBCA0}" presName="rootConnector" presStyleLbl="node2" presStyleIdx="0" presStyleCnt="2"/>
      <dgm:spPr/>
      <dgm:t>
        <a:bodyPr/>
        <a:lstStyle/>
        <a:p>
          <a:endParaRPr lang="ru-RU"/>
        </a:p>
      </dgm:t>
    </dgm:pt>
    <dgm:pt modelId="{A74504A5-08E6-4177-BAD5-322FF4382123}" type="pres">
      <dgm:prSet presAssocID="{BC1FD164-9E8B-4CAF-B838-1DCA2CAEBCA0}" presName="hierChild4" presStyleCnt="0"/>
      <dgm:spPr/>
    </dgm:pt>
    <dgm:pt modelId="{93304363-A1C1-453D-9BF9-6CDAA99C145D}" type="pres">
      <dgm:prSet presAssocID="{BC1FD164-9E8B-4CAF-B838-1DCA2CAEBCA0}" presName="hierChild5" presStyleCnt="0"/>
      <dgm:spPr/>
    </dgm:pt>
    <dgm:pt modelId="{03C02166-D74E-4EE9-B255-BCF188B8C2FC}" type="pres">
      <dgm:prSet presAssocID="{99CF0372-5B54-41D0-B146-AE57DE7712D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B010801-F7BC-4CDC-AAB4-03E304D69F89}" type="pres">
      <dgm:prSet presAssocID="{C4DA52D5-6045-4981-BEFD-58E6584233F0}" presName="hierRoot2" presStyleCnt="0">
        <dgm:presLayoutVars>
          <dgm:hierBranch val="init"/>
        </dgm:presLayoutVars>
      </dgm:prSet>
      <dgm:spPr/>
    </dgm:pt>
    <dgm:pt modelId="{F88EA740-F290-4AC2-9779-384E6D4B1998}" type="pres">
      <dgm:prSet presAssocID="{C4DA52D5-6045-4981-BEFD-58E6584233F0}" presName="rootComposite" presStyleCnt="0"/>
      <dgm:spPr/>
    </dgm:pt>
    <dgm:pt modelId="{358E52D3-FC26-475B-B098-28A0677118ED}" type="pres">
      <dgm:prSet presAssocID="{C4DA52D5-6045-4981-BEFD-58E6584233F0}" presName="rootText" presStyleLbl="node2" presStyleIdx="1" presStyleCnt="2" custScaleX="143854" custScaleY="224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B22A7-5F3E-4CD6-AD19-B3CC0BDB9364}" type="pres">
      <dgm:prSet presAssocID="{C4DA52D5-6045-4981-BEFD-58E6584233F0}" presName="rootConnector" presStyleLbl="node2" presStyleIdx="1" presStyleCnt="2"/>
      <dgm:spPr/>
      <dgm:t>
        <a:bodyPr/>
        <a:lstStyle/>
        <a:p>
          <a:endParaRPr lang="ru-RU"/>
        </a:p>
      </dgm:t>
    </dgm:pt>
    <dgm:pt modelId="{A78C0178-D9EA-40C5-AFB3-6792E2790FCB}" type="pres">
      <dgm:prSet presAssocID="{C4DA52D5-6045-4981-BEFD-58E6584233F0}" presName="hierChild4" presStyleCnt="0"/>
      <dgm:spPr/>
    </dgm:pt>
    <dgm:pt modelId="{94D9939D-82B4-4717-8663-9D636E21C007}" type="pres">
      <dgm:prSet presAssocID="{C4DA52D5-6045-4981-BEFD-58E6584233F0}" presName="hierChild5" presStyleCnt="0"/>
      <dgm:spPr/>
    </dgm:pt>
    <dgm:pt modelId="{984395D5-99AE-4AC3-BCF5-A372F7DE59ED}" type="pres">
      <dgm:prSet presAssocID="{2E7AD819-A5A6-4AD5-A608-EA7CDB373392}" presName="hierChild3" presStyleCnt="0"/>
      <dgm:spPr/>
    </dgm:pt>
  </dgm:ptLst>
  <dgm:cxnLst>
    <dgm:cxn modelId="{F2EFEDD8-AB9A-471F-BEDF-9A537B8EA03F}" type="presOf" srcId="{2E7AD819-A5A6-4AD5-A608-EA7CDB373392}" destId="{D5F54699-F928-4E41-99E0-43B2789BB107}" srcOrd="1" destOrd="0" presId="urn:microsoft.com/office/officeart/2005/8/layout/orgChart1"/>
    <dgm:cxn modelId="{ECC7A4BA-8E8A-486F-813B-B9065CA341B3}" type="presOf" srcId="{0B508E7E-5A8D-4F7C-A1F9-31ECA60B06B8}" destId="{E6A30649-47E1-4AEB-AC9D-A47204075B0E}" srcOrd="0" destOrd="0" presId="urn:microsoft.com/office/officeart/2005/8/layout/orgChart1"/>
    <dgm:cxn modelId="{644EEDA2-04A3-47BE-971C-808887F11111}" type="presOf" srcId="{C4DA52D5-6045-4981-BEFD-58E6584233F0}" destId="{C27B22A7-5F3E-4CD6-AD19-B3CC0BDB9364}" srcOrd="1" destOrd="0" presId="urn:microsoft.com/office/officeart/2005/8/layout/orgChart1"/>
    <dgm:cxn modelId="{442FD41D-43C3-4425-8FF8-57A041B18EB8}" type="presOf" srcId="{C36D3ED8-17F7-45DF-A5BF-62157105EB55}" destId="{D4A0B0FF-3935-452D-BC9D-3B7748EF3937}" srcOrd="0" destOrd="0" presId="urn:microsoft.com/office/officeart/2005/8/layout/orgChart1"/>
    <dgm:cxn modelId="{BC0F1FF0-B676-452C-837D-3D83F2EFC55B}" type="presOf" srcId="{C4DA52D5-6045-4981-BEFD-58E6584233F0}" destId="{358E52D3-FC26-475B-B098-28A0677118ED}" srcOrd="0" destOrd="0" presId="urn:microsoft.com/office/officeart/2005/8/layout/orgChart1"/>
    <dgm:cxn modelId="{F06FF02E-AB80-436D-ACCB-5B21EA5367F8}" type="presOf" srcId="{BC1FD164-9E8B-4CAF-B838-1DCA2CAEBCA0}" destId="{95F435B7-7940-438B-924C-1EDA1D836E7E}" srcOrd="0" destOrd="0" presId="urn:microsoft.com/office/officeart/2005/8/layout/orgChart1"/>
    <dgm:cxn modelId="{15351F2D-0FAA-4A5B-9678-97CF3E613018}" type="presOf" srcId="{99CF0372-5B54-41D0-B146-AE57DE7712D6}" destId="{03C02166-D74E-4EE9-B255-BCF188B8C2FC}" srcOrd="0" destOrd="0" presId="urn:microsoft.com/office/officeart/2005/8/layout/orgChart1"/>
    <dgm:cxn modelId="{39543580-3D7B-43E5-8EF0-40844C5F5792}" srcId="{C36D3ED8-17F7-45DF-A5BF-62157105EB55}" destId="{2E7AD819-A5A6-4AD5-A608-EA7CDB373392}" srcOrd="0" destOrd="0" parTransId="{8F3A43B0-D83C-466A-8708-5C84DB57CFEA}" sibTransId="{E4C6FAE7-7FBE-4A77-8753-1ADDEFA56A1B}"/>
    <dgm:cxn modelId="{E878F96A-A553-4DCF-8D80-50EFAB533647}" type="presOf" srcId="{2E7AD819-A5A6-4AD5-A608-EA7CDB373392}" destId="{9B94CAD7-2D60-45CB-8A9F-66B32009880C}" srcOrd="0" destOrd="0" presId="urn:microsoft.com/office/officeart/2005/8/layout/orgChart1"/>
    <dgm:cxn modelId="{B7A269A1-7345-41F3-8861-EF9B5508B322}" srcId="{2E7AD819-A5A6-4AD5-A608-EA7CDB373392}" destId="{C4DA52D5-6045-4981-BEFD-58E6584233F0}" srcOrd="1" destOrd="0" parTransId="{99CF0372-5B54-41D0-B146-AE57DE7712D6}" sibTransId="{2C59AA2E-BCDC-4B91-BE1A-E1D82D405F60}"/>
    <dgm:cxn modelId="{402D4BDC-3061-44E7-A403-40A169DDA238}" type="presOf" srcId="{BC1FD164-9E8B-4CAF-B838-1DCA2CAEBCA0}" destId="{5E3F4754-2EFE-492A-A2AC-69E64EA9E0FB}" srcOrd="1" destOrd="0" presId="urn:microsoft.com/office/officeart/2005/8/layout/orgChart1"/>
    <dgm:cxn modelId="{51DE69E1-A35E-4AE5-A48D-0A1AF2D2F219}" srcId="{2E7AD819-A5A6-4AD5-A608-EA7CDB373392}" destId="{BC1FD164-9E8B-4CAF-B838-1DCA2CAEBCA0}" srcOrd="0" destOrd="0" parTransId="{0B508E7E-5A8D-4F7C-A1F9-31ECA60B06B8}" sibTransId="{A1804107-6C74-454B-BE07-3546598A7F7A}"/>
    <dgm:cxn modelId="{F9627E44-90B9-4504-B75E-EC2F758F77B6}" type="presParOf" srcId="{D4A0B0FF-3935-452D-BC9D-3B7748EF3937}" destId="{13BAC56C-CA35-4AD7-BB22-598C709A533F}" srcOrd="0" destOrd="0" presId="urn:microsoft.com/office/officeart/2005/8/layout/orgChart1"/>
    <dgm:cxn modelId="{47F48CF9-C4DE-462E-8962-62FD0B99DF22}" type="presParOf" srcId="{13BAC56C-CA35-4AD7-BB22-598C709A533F}" destId="{376529A9-8A81-42FF-8D9D-08670C1163A5}" srcOrd="0" destOrd="0" presId="urn:microsoft.com/office/officeart/2005/8/layout/orgChart1"/>
    <dgm:cxn modelId="{4A743B70-2D67-4DC7-921E-958E6CEB7E28}" type="presParOf" srcId="{376529A9-8A81-42FF-8D9D-08670C1163A5}" destId="{9B94CAD7-2D60-45CB-8A9F-66B32009880C}" srcOrd="0" destOrd="0" presId="urn:microsoft.com/office/officeart/2005/8/layout/orgChart1"/>
    <dgm:cxn modelId="{1A8EEE8E-D45E-4C79-880F-D2195227CE36}" type="presParOf" srcId="{376529A9-8A81-42FF-8D9D-08670C1163A5}" destId="{D5F54699-F928-4E41-99E0-43B2789BB107}" srcOrd="1" destOrd="0" presId="urn:microsoft.com/office/officeart/2005/8/layout/orgChart1"/>
    <dgm:cxn modelId="{A84D0FEA-76F1-4558-9C28-C4ECD2FF2E12}" type="presParOf" srcId="{13BAC56C-CA35-4AD7-BB22-598C709A533F}" destId="{502A5BF2-F16C-45E5-AB6F-6088026A534F}" srcOrd="1" destOrd="0" presId="urn:microsoft.com/office/officeart/2005/8/layout/orgChart1"/>
    <dgm:cxn modelId="{4D1E8AEA-887A-436D-83A9-6B95DAC96AA4}" type="presParOf" srcId="{502A5BF2-F16C-45E5-AB6F-6088026A534F}" destId="{E6A30649-47E1-4AEB-AC9D-A47204075B0E}" srcOrd="0" destOrd="0" presId="urn:microsoft.com/office/officeart/2005/8/layout/orgChart1"/>
    <dgm:cxn modelId="{737B600B-4D9F-402C-92FE-3EE6E2A32072}" type="presParOf" srcId="{502A5BF2-F16C-45E5-AB6F-6088026A534F}" destId="{90F8C9E1-D545-42BF-858E-0BE5A274AE09}" srcOrd="1" destOrd="0" presId="urn:microsoft.com/office/officeart/2005/8/layout/orgChart1"/>
    <dgm:cxn modelId="{1C25D303-8B11-4E35-B24D-BAA802013D05}" type="presParOf" srcId="{90F8C9E1-D545-42BF-858E-0BE5A274AE09}" destId="{FF0E5FE2-468F-43DC-ADDB-5E128905B03B}" srcOrd="0" destOrd="0" presId="urn:microsoft.com/office/officeart/2005/8/layout/orgChart1"/>
    <dgm:cxn modelId="{AD724B71-95AD-4AD3-9520-B8F4FEEBC995}" type="presParOf" srcId="{FF0E5FE2-468F-43DC-ADDB-5E128905B03B}" destId="{95F435B7-7940-438B-924C-1EDA1D836E7E}" srcOrd="0" destOrd="0" presId="urn:microsoft.com/office/officeart/2005/8/layout/orgChart1"/>
    <dgm:cxn modelId="{98C06075-3CF9-4952-B6A5-6E8B9336F6E9}" type="presParOf" srcId="{FF0E5FE2-468F-43DC-ADDB-5E128905B03B}" destId="{5E3F4754-2EFE-492A-A2AC-69E64EA9E0FB}" srcOrd="1" destOrd="0" presId="urn:microsoft.com/office/officeart/2005/8/layout/orgChart1"/>
    <dgm:cxn modelId="{05E2B236-57E2-4725-8AD7-57B5C65436E5}" type="presParOf" srcId="{90F8C9E1-D545-42BF-858E-0BE5A274AE09}" destId="{A74504A5-08E6-4177-BAD5-322FF4382123}" srcOrd="1" destOrd="0" presId="urn:microsoft.com/office/officeart/2005/8/layout/orgChart1"/>
    <dgm:cxn modelId="{9465192B-2A47-4886-B5B4-D866D409E5B8}" type="presParOf" srcId="{90F8C9E1-D545-42BF-858E-0BE5A274AE09}" destId="{93304363-A1C1-453D-9BF9-6CDAA99C145D}" srcOrd="2" destOrd="0" presId="urn:microsoft.com/office/officeart/2005/8/layout/orgChart1"/>
    <dgm:cxn modelId="{D75BE965-7700-4376-B9E6-931FA308CFA6}" type="presParOf" srcId="{502A5BF2-F16C-45E5-AB6F-6088026A534F}" destId="{03C02166-D74E-4EE9-B255-BCF188B8C2FC}" srcOrd="2" destOrd="0" presId="urn:microsoft.com/office/officeart/2005/8/layout/orgChart1"/>
    <dgm:cxn modelId="{1107AA7D-B865-43DF-A2CB-435BF70E0BA2}" type="presParOf" srcId="{502A5BF2-F16C-45E5-AB6F-6088026A534F}" destId="{6B010801-F7BC-4CDC-AAB4-03E304D69F89}" srcOrd="3" destOrd="0" presId="urn:microsoft.com/office/officeart/2005/8/layout/orgChart1"/>
    <dgm:cxn modelId="{9267E9E7-DCF8-40B1-A2A8-3219AA8A9EEE}" type="presParOf" srcId="{6B010801-F7BC-4CDC-AAB4-03E304D69F89}" destId="{F88EA740-F290-4AC2-9779-384E6D4B1998}" srcOrd="0" destOrd="0" presId="urn:microsoft.com/office/officeart/2005/8/layout/orgChart1"/>
    <dgm:cxn modelId="{E11C661A-CD61-4F09-B4E0-806C950BE030}" type="presParOf" srcId="{F88EA740-F290-4AC2-9779-384E6D4B1998}" destId="{358E52D3-FC26-475B-B098-28A0677118ED}" srcOrd="0" destOrd="0" presId="urn:microsoft.com/office/officeart/2005/8/layout/orgChart1"/>
    <dgm:cxn modelId="{28EB42AA-4D6A-4F4F-A2CE-5118C62689A2}" type="presParOf" srcId="{F88EA740-F290-4AC2-9779-384E6D4B1998}" destId="{C27B22A7-5F3E-4CD6-AD19-B3CC0BDB9364}" srcOrd="1" destOrd="0" presId="urn:microsoft.com/office/officeart/2005/8/layout/orgChart1"/>
    <dgm:cxn modelId="{16F88A82-5EAA-4E6B-AE82-259B9649B59A}" type="presParOf" srcId="{6B010801-F7BC-4CDC-AAB4-03E304D69F89}" destId="{A78C0178-D9EA-40C5-AFB3-6792E2790FCB}" srcOrd="1" destOrd="0" presId="urn:microsoft.com/office/officeart/2005/8/layout/orgChart1"/>
    <dgm:cxn modelId="{BBD3FCB2-12F9-4EF5-A826-13093D113171}" type="presParOf" srcId="{6B010801-F7BC-4CDC-AAB4-03E304D69F89}" destId="{94D9939D-82B4-4717-8663-9D636E21C007}" srcOrd="2" destOrd="0" presId="urn:microsoft.com/office/officeart/2005/8/layout/orgChart1"/>
    <dgm:cxn modelId="{5746A5C0-1938-4FA2-A25C-FFD5C9D89533}" type="presParOf" srcId="{13BAC56C-CA35-4AD7-BB22-598C709A533F}" destId="{984395D5-99AE-4AC3-BCF5-A372F7DE59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880B7-C5F7-4908-B376-DB0A0B2C5A1A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72ACD48-D741-4843-B5CC-BC973F07924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Сельскохозяйственные организации (СХО)</a:t>
          </a:r>
          <a:endParaRPr lang="ru-RU" sz="22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E5B56-9D1A-40D7-B0E1-0AA11E5014C2}" type="parTrans" cxnId="{6B9D74A1-F181-4021-B27B-9B470A70E2AA}">
      <dgm:prSet/>
      <dgm:spPr/>
      <dgm:t>
        <a:bodyPr/>
        <a:lstStyle/>
        <a:p>
          <a:endParaRPr lang="ru-RU"/>
        </a:p>
      </dgm:t>
    </dgm:pt>
    <dgm:pt modelId="{D64F20BD-035E-4DCC-A78C-F6331D7E620E}" type="sibTrans" cxnId="{6B9D74A1-F181-4021-B27B-9B470A70E2AA}">
      <dgm:prSet/>
      <dgm:spPr/>
      <dgm:t>
        <a:bodyPr/>
        <a:lstStyle/>
        <a:p>
          <a:endParaRPr lang="ru-RU"/>
        </a:p>
      </dgm:t>
    </dgm:pt>
    <dgm:pt modelId="{F1A52797-757A-4960-B451-2141BA846297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подсобные и другие индивидуальные хозяйства граждан </a:t>
          </a:r>
        </a:p>
      </dgm:t>
    </dgm:pt>
    <dgm:pt modelId="{EFB9A840-4037-435F-9EDA-BD575EBC3335}" type="parTrans" cxnId="{4D843E78-1D34-4A28-8FB4-AA4B6846699D}">
      <dgm:prSet/>
      <dgm:spPr/>
      <dgm:t>
        <a:bodyPr/>
        <a:lstStyle/>
        <a:p>
          <a:endParaRPr lang="ru-RU"/>
        </a:p>
      </dgm:t>
    </dgm:pt>
    <dgm:pt modelId="{41FFC101-866A-456A-BF1E-711E28231478}" type="sibTrans" cxnId="{4D843E78-1D34-4A28-8FB4-AA4B6846699D}">
      <dgm:prSet/>
      <dgm:spPr/>
      <dgm:t>
        <a:bodyPr/>
        <a:lstStyle/>
        <a:p>
          <a:endParaRPr lang="ru-RU"/>
        </a:p>
      </dgm:t>
    </dgm:pt>
    <dgm:pt modelId="{47274FF4-8C92-4496-BA3A-FD5FD70F7E5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Некоммерческие товарищества</a:t>
          </a:r>
          <a:endParaRPr lang="ru-RU" sz="22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F4F81-1DCB-4CEA-A33A-9BE6CA428BBA}" type="parTrans" cxnId="{A867F96F-4AF0-45C7-8A77-CC6B236AAE92}">
      <dgm:prSet/>
      <dgm:spPr/>
      <dgm:t>
        <a:bodyPr/>
        <a:lstStyle/>
        <a:p>
          <a:endParaRPr lang="ru-RU"/>
        </a:p>
      </dgm:t>
    </dgm:pt>
    <dgm:pt modelId="{8A572250-BB9F-457B-8640-725155E1C5BB}" type="sibTrans" cxnId="{A867F96F-4AF0-45C7-8A77-CC6B236AAE92}">
      <dgm:prSet/>
      <dgm:spPr/>
      <dgm:t>
        <a:bodyPr/>
        <a:lstStyle/>
        <a:p>
          <a:endParaRPr lang="ru-RU"/>
        </a:p>
      </dgm:t>
    </dgm:pt>
    <dgm:pt modelId="{11E1A06B-BDD9-4C52-89ED-8C2E4C73428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Крестьянские (фермерские) хозяйства и индивидуальные предприниматели </a:t>
          </a:r>
        </a:p>
        <a:p>
          <a:r>
            <a:rPr lang="ru-R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(КФХ и ИП)</a:t>
          </a:r>
          <a:endParaRPr lang="ru-RU" sz="22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A0270-EF26-47CE-963A-D77108330690}" type="parTrans" cxnId="{8FC2ED79-83A4-4040-946E-47980709BBF9}">
      <dgm:prSet/>
      <dgm:spPr/>
      <dgm:t>
        <a:bodyPr/>
        <a:lstStyle/>
        <a:p>
          <a:endParaRPr lang="ru-RU"/>
        </a:p>
      </dgm:t>
    </dgm:pt>
    <dgm:pt modelId="{B9986C96-6FCF-40A8-8837-B6EE50BC2939}" type="sibTrans" cxnId="{8FC2ED79-83A4-4040-946E-47980709BBF9}">
      <dgm:prSet/>
      <dgm:spPr/>
      <dgm:t>
        <a:bodyPr/>
        <a:lstStyle/>
        <a:p>
          <a:endParaRPr lang="ru-RU"/>
        </a:p>
      </dgm:t>
    </dgm:pt>
    <dgm:pt modelId="{5941D1D3-6F06-4F94-A66D-9E5F6BB36CC7}" type="pres">
      <dgm:prSet presAssocID="{366880B7-C5F7-4908-B376-DB0A0B2C5A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B08AF-A1FF-45CC-BF5D-0B4BC220EBDE}" type="pres">
      <dgm:prSet presAssocID="{472ACD48-D741-4843-B5CC-BC973F079241}" presName="parentLin" presStyleCnt="0"/>
      <dgm:spPr/>
    </dgm:pt>
    <dgm:pt modelId="{5DB5517F-D4E1-4A58-BE3A-9049B768D49A}" type="pres">
      <dgm:prSet presAssocID="{472ACD48-D741-4843-B5CC-BC973F07924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A8016F-0AED-4224-B0A9-96123E852967}" type="pres">
      <dgm:prSet presAssocID="{472ACD48-D741-4843-B5CC-BC973F079241}" presName="parentText" presStyleLbl="node1" presStyleIdx="0" presStyleCnt="4" custScaleX="132269" custScaleY="398420" custLinFactY="96625" custLinFactNeighborX="-109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953F-278E-41E4-9F9B-73117824F9FA}" type="pres">
      <dgm:prSet presAssocID="{472ACD48-D741-4843-B5CC-BC973F079241}" presName="negativeSpace" presStyleCnt="0"/>
      <dgm:spPr/>
    </dgm:pt>
    <dgm:pt modelId="{60F31799-DD00-4A29-8836-A3998236D21A}" type="pres">
      <dgm:prSet presAssocID="{472ACD48-D741-4843-B5CC-BC973F079241}" presName="childText" presStyleLbl="conFgAcc1" presStyleIdx="0" presStyleCnt="4" custScaleY="417724">
        <dgm:presLayoutVars>
          <dgm:bulletEnabled val="1"/>
        </dgm:presLayoutVars>
      </dgm:prSet>
      <dgm:spPr/>
    </dgm:pt>
    <dgm:pt modelId="{B645AC83-AE59-4AD9-B6C1-FBB527EA90E4}" type="pres">
      <dgm:prSet presAssocID="{D64F20BD-035E-4DCC-A78C-F6331D7E620E}" presName="spaceBetweenRectangles" presStyleCnt="0"/>
      <dgm:spPr/>
    </dgm:pt>
    <dgm:pt modelId="{5616DC7B-86DA-43BA-9856-5AB79453B5C9}" type="pres">
      <dgm:prSet presAssocID="{11E1A06B-BDD9-4C52-89ED-8C2E4C734288}" presName="parentLin" presStyleCnt="0"/>
      <dgm:spPr/>
    </dgm:pt>
    <dgm:pt modelId="{F7B9DAE1-4899-422A-9995-B001DE43E5C7}" type="pres">
      <dgm:prSet presAssocID="{11E1A06B-BDD9-4C52-89ED-8C2E4C73428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9CD25-40C9-4C8E-8F14-686432D8930B}" type="pres">
      <dgm:prSet presAssocID="{11E1A06B-BDD9-4C52-89ED-8C2E4C734288}" presName="parentText" presStyleLbl="node1" presStyleIdx="1" presStyleCnt="4" custScaleX="130556" custScaleY="585978" custLinFactY="54490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2FF57-458D-4303-95BF-1767C86E84A7}" type="pres">
      <dgm:prSet presAssocID="{11E1A06B-BDD9-4C52-89ED-8C2E4C734288}" presName="negativeSpace" presStyleCnt="0"/>
      <dgm:spPr/>
    </dgm:pt>
    <dgm:pt modelId="{74A329DC-AAC7-45EB-B9C9-514D03F3A264}" type="pres">
      <dgm:prSet presAssocID="{11E1A06B-BDD9-4C52-89ED-8C2E4C734288}" presName="childText" presStyleLbl="conFgAcc1" presStyleIdx="1" presStyleCnt="4" custScaleY="417724">
        <dgm:presLayoutVars>
          <dgm:bulletEnabled val="1"/>
        </dgm:presLayoutVars>
      </dgm:prSet>
      <dgm:spPr/>
    </dgm:pt>
    <dgm:pt modelId="{575B995D-2B22-41E5-B283-B6DC90C85518}" type="pres">
      <dgm:prSet presAssocID="{B9986C96-6FCF-40A8-8837-B6EE50BC2939}" presName="spaceBetweenRectangles" presStyleCnt="0"/>
      <dgm:spPr/>
    </dgm:pt>
    <dgm:pt modelId="{F3A9A42E-FD58-4B33-BD3C-B4B2EBB50AA4}" type="pres">
      <dgm:prSet presAssocID="{F1A52797-757A-4960-B451-2141BA846297}" presName="parentLin" presStyleCnt="0"/>
      <dgm:spPr/>
    </dgm:pt>
    <dgm:pt modelId="{4CD7133A-211D-4C1B-A511-61C39B726707}" type="pres">
      <dgm:prSet presAssocID="{F1A52797-757A-4960-B451-2141BA8462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4673AA1-C1BF-41B6-8710-EDDBCFE8BF4C}" type="pres">
      <dgm:prSet presAssocID="{F1A52797-757A-4960-B451-2141BA846297}" presName="parentText" presStyleLbl="node1" presStyleIdx="2" presStyleCnt="4" custScaleX="130547" custScaleY="666023" custLinFactY="63692" custLinFactNeighborX="-27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20948-6035-4EBC-AFDE-EA0F5FE23976}" type="pres">
      <dgm:prSet presAssocID="{F1A52797-757A-4960-B451-2141BA846297}" presName="negativeSpace" presStyleCnt="0"/>
      <dgm:spPr/>
    </dgm:pt>
    <dgm:pt modelId="{4832363E-03D9-49EB-9596-3D0F420B58D0}" type="pres">
      <dgm:prSet presAssocID="{F1A52797-757A-4960-B451-2141BA846297}" presName="childText" presStyleLbl="conFgAcc1" presStyleIdx="2" presStyleCnt="4" custScaleY="417724">
        <dgm:presLayoutVars>
          <dgm:bulletEnabled val="1"/>
        </dgm:presLayoutVars>
      </dgm:prSet>
      <dgm:spPr/>
    </dgm:pt>
    <dgm:pt modelId="{7A758127-3F61-478B-8711-3E2DFE0658F8}" type="pres">
      <dgm:prSet presAssocID="{41FFC101-866A-456A-BF1E-711E28231478}" presName="spaceBetweenRectangles" presStyleCnt="0"/>
      <dgm:spPr/>
    </dgm:pt>
    <dgm:pt modelId="{A9A8E19A-A6C0-4B73-B73C-DE8ED48BEB61}" type="pres">
      <dgm:prSet presAssocID="{47274FF4-8C92-4496-BA3A-FD5FD70F7E58}" presName="parentLin" presStyleCnt="0"/>
      <dgm:spPr/>
    </dgm:pt>
    <dgm:pt modelId="{8263EC43-7045-4359-BCA9-CA8D926F216E}" type="pres">
      <dgm:prSet presAssocID="{47274FF4-8C92-4496-BA3A-FD5FD70F7E5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DFC3825-B5E2-4EA0-86BB-731F09F48099}" type="pres">
      <dgm:prSet presAssocID="{47274FF4-8C92-4496-BA3A-FD5FD70F7E58}" presName="parentText" presStyleLbl="node1" presStyleIdx="3" presStyleCnt="4" custScaleX="129917" custScaleY="383061" custLinFactY="69988" custLinFactNeighborX="27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669EA-518E-4690-A13D-9ECC38C05299}" type="pres">
      <dgm:prSet presAssocID="{47274FF4-8C92-4496-BA3A-FD5FD70F7E58}" presName="negativeSpace" presStyleCnt="0"/>
      <dgm:spPr/>
    </dgm:pt>
    <dgm:pt modelId="{D5EF63E7-DB02-4167-9369-5666D1D248AC}" type="pres">
      <dgm:prSet presAssocID="{47274FF4-8C92-4496-BA3A-FD5FD70F7E58}" presName="childText" presStyleLbl="conFgAcc1" presStyleIdx="3" presStyleCnt="4" custScaleY="414313">
        <dgm:presLayoutVars>
          <dgm:bulletEnabled val="1"/>
        </dgm:presLayoutVars>
      </dgm:prSet>
      <dgm:spPr/>
    </dgm:pt>
  </dgm:ptLst>
  <dgm:cxnLst>
    <dgm:cxn modelId="{5FC1C6A9-4038-4896-BE08-680DB935F4E7}" type="presOf" srcId="{47274FF4-8C92-4496-BA3A-FD5FD70F7E58}" destId="{8263EC43-7045-4359-BCA9-CA8D926F216E}" srcOrd="0" destOrd="0" presId="urn:microsoft.com/office/officeart/2005/8/layout/list1"/>
    <dgm:cxn modelId="{6B9D74A1-F181-4021-B27B-9B470A70E2AA}" srcId="{366880B7-C5F7-4908-B376-DB0A0B2C5A1A}" destId="{472ACD48-D741-4843-B5CC-BC973F079241}" srcOrd="0" destOrd="0" parTransId="{C0BE5B56-9D1A-40D7-B0E1-0AA11E5014C2}" sibTransId="{D64F20BD-035E-4DCC-A78C-F6331D7E620E}"/>
    <dgm:cxn modelId="{907F41DA-A9C4-42D0-BA29-B05FEBF045B8}" type="presOf" srcId="{F1A52797-757A-4960-B451-2141BA846297}" destId="{B4673AA1-C1BF-41B6-8710-EDDBCFE8BF4C}" srcOrd="1" destOrd="0" presId="urn:microsoft.com/office/officeart/2005/8/layout/list1"/>
    <dgm:cxn modelId="{783C24C2-5265-4D62-8F39-34FE4AD8C046}" type="presOf" srcId="{11E1A06B-BDD9-4C52-89ED-8C2E4C734288}" destId="{F7B9DAE1-4899-422A-9995-B001DE43E5C7}" srcOrd="0" destOrd="0" presId="urn:microsoft.com/office/officeart/2005/8/layout/list1"/>
    <dgm:cxn modelId="{8FC2ED79-83A4-4040-946E-47980709BBF9}" srcId="{366880B7-C5F7-4908-B376-DB0A0B2C5A1A}" destId="{11E1A06B-BDD9-4C52-89ED-8C2E4C734288}" srcOrd="1" destOrd="0" parTransId="{6CFA0270-EF26-47CE-963A-D77108330690}" sibTransId="{B9986C96-6FCF-40A8-8837-B6EE50BC2939}"/>
    <dgm:cxn modelId="{48E0A495-F495-4E1E-A0A2-F35EDC71658E}" type="presOf" srcId="{47274FF4-8C92-4496-BA3A-FD5FD70F7E58}" destId="{CDFC3825-B5E2-4EA0-86BB-731F09F48099}" srcOrd="1" destOrd="0" presId="urn:microsoft.com/office/officeart/2005/8/layout/list1"/>
    <dgm:cxn modelId="{2956F2DF-DB04-41AA-8A90-F6C59E6893DC}" type="presOf" srcId="{472ACD48-D741-4843-B5CC-BC973F079241}" destId="{5DB5517F-D4E1-4A58-BE3A-9049B768D49A}" srcOrd="0" destOrd="0" presId="urn:microsoft.com/office/officeart/2005/8/layout/list1"/>
    <dgm:cxn modelId="{BDCA2741-4389-4A2C-89A9-61AE3B5B71A8}" type="presOf" srcId="{F1A52797-757A-4960-B451-2141BA846297}" destId="{4CD7133A-211D-4C1B-A511-61C39B726707}" srcOrd="0" destOrd="0" presId="urn:microsoft.com/office/officeart/2005/8/layout/list1"/>
    <dgm:cxn modelId="{A867F96F-4AF0-45C7-8A77-CC6B236AAE92}" srcId="{366880B7-C5F7-4908-B376-DB0A0B2C5A1A}" destId="{47274FF4-8C92-4496-BA3A-FD5FD70F7E58}" srcOrd="3" destOrd="0" parTransId="{71FF4F81-1DCB-4CEA-A33A-9BE6CA428BBA}" sibTransId="{8A572250-BB9F-457B-8640-725155E1C5BB}"/>
    <dgm:cxn modelId="{E002C1A7-3F0A-4337-8CF6-D97C77241674}" type="presOf" srcId="{11E1A06B-BDD9-4C52-89ED-8C2E4C734288}" destId="{4949CD25-40C9-4C8E-8F14-686432D8930B}" srcOrd="1" destOrd="0" presId="urn:microsoft.com/office/officeart/2005/8/layout/list1"/>
    <dgm:cxn modelId="{B9DE2DC0-FB1A-4DEC-83A8-8126C033B707}" type="presOf" srcId="{366880B7-C5F7-4908-B376-DB0A0B2C5A1A}" destId="{5941D1D3-6F06-4F94-A66D-9E5F6BB36CC7}" srcOrd="0" destOrd="0" presId="urn:microsoft.com/office/officeart/2005/8/layout/list1"/>
    <dgm:cxn modelId="{4D843E78-1D34-4A28-8FB4-AA4B6846699D}" srcId="{366880B7-C5F7-4908-B376-DB0A0B2C5A1A}" destId="{F1A52797-757A-4960-B451-2141BA846297}" srcOrd="2" destOrd="0" parTransId="{EFB9A840-4037-435F-9EDA-BD575EBC3335}" sibTransId="{41FFC101-866A-456A-BF1E-711E28231478}"/>
    <dgm:cxn modelId="{9CA59F82-E0E0-4F3F-911D-E44D89E006D8}" type="presOf" srcId="{472ACD48-D741-4843-B5CC-BC973F079241}" destId="{EEA8016F-0AED-4224-B0A9-96123E852967}" srcOrd="1" destOrd="0" presId="urn:microsoft.com/office/officeart/2005/8/layout/list1"/>
    <dgm:cxn modelId="{71CF667B-0A37-44CA-8341-3E5C52E3C6FF}" type="presParOf" srcId="{5941D1D3-6F06-4F94-A66D-9E5F6BB36CC7}" destId="{D8DB08AF-A1FF-45CC-BF5D-0B4BC220EBDE}" srcOrd="0" destOrd="0" presId="urn:microsoft.com/office/officeart/2005/8/layout/list1"/>
    <dgm:cxn modelId="{8833686C-FA58-42E7-B55C-B5F31211525E}" type="presParOf" srcId="{D8DB08AF-A1FF-45CC-BF5D-0B4BC220EBDE}" destId="{5DB5517F-D4E1-4A58-BE3A-9049B768D49A}" srcOrd="0" destOrd="0" presId="urn:microsoft.com/office/officeart/2005/8/layout/list1"/>
    <dgm:cxn modelId="{BF9A459F-E388-408B-9A8F-67786967EBD6}" type="presParOf" srcId="{D8DB08AF-A1FF-45CC-BF5D-0B4BC220EBDE}" destId="{EEA8016F-0AED-4224-B0A9-96123E852967}" srcOrd="1" destOrd="0" presId="urn:microsoft.com/office/officeart/2005/8/layout/list1"/>
    <dgm:cxn modelId="{1E846613-16D7-48D0-B740-38D759C983F2}" type="presParOf" srcId="{5941D1D3-6F06-4F94-A66D-9E5F6BB36CC7}" destId="{0E95953F-278E-41E4-9F9B-73117824F9FA}" srcOrd="1" destOrd="0" presId="urn:microsoft.com/office/officeart/2005/8/layout/list1"/>
    <dgm:cxn modelId="{80779C04-F085-4CB9-963A-E432B3A31A9A}" type="presParOf" srcId="{5941D1D3-6F06-4F94-A66D-9E5F6BB36CC7}" destId="{60F31799-DD00-4A29-8836-A3998236D21A}" srcOrd="2" destOrd="0" presId="urn:microsoft.com/office/officeart/2005/8/layout/list1"/>
    <dgm:cxn modelId="{4F9D22C0-ED3D-4600-883F-5F85BBBD46A2}" type="presParOf" srcId="{5941D1D3-6F06-4F94-A66D-9E5F6BB36CC7}" destId="{B645AC83-AE59-4AD9-B6C1-FBB527EA90E4}" srcOrd="3" destOrd="0" presId="urn:microsoft.com/office/officeart/2005/8/layout/list1"/>
    <dgm:cxn modelId="{918D28A2-F3C1-48EC-9764-F1479CC8812A}" type="presParOf" srcId="{5941D1D3-6F06-4F94-A66D-9E5F6BB36CC7}" destId="{5616DC7B-86DA-43BA-9856-5AB79453B5C9}" srcOrd="4" destOrd="0" presId="urn:microsoft.com/office/officeart/2005/8/layout/list1"/>
    <dgm:cxn modelId="{93F11A19-13AB-43DB-9AF2-DCFE7A537AB4}" type="presParOf" srcId="{5616DC7B-86DA-43BA-9856-5AB79453B5C9}" destId="{F7B9DAE1-4899-422A-9995-B001DE43E5C7}" srcOrd="0" destOrd="0" presId="urn:microsoft.com/office/officeart/2005/8/layout/list1"/>
    <dgm:cxn modelId="{B5B2DB22-4D0B-43B6-8B33-061B76FF2A5C}" type="presParOf" srcId="{5616DC7B-86DA-43BA-9856-5AB79453B5C9}" destId="{4949CD25-40C9-4C8E-8F14-686432D8930B}" srcOrd="1" destOrd="0" presId="urn:microsoft.com/office/officeart/2005/8/layout/list1"/>
    <dgm:cxn modelId="{917823B2-49F0-4AE2-B5E1-AFC3AC5CCD1F}" type="presParOf" srcId="{5941D1D3-6F06-4F94-A66D-9E5F6BB36CC7}" destId="{43E2FF57-458D-4303-95BF-1767C86E84A7}" srcOrd="5" destOrd="0" presId="urn:microsoft.com/office/officeart/2005/8/layout/list1"/>
    <dgm:cxn modelId="{972FD9BA-C574-431F-9614-0DC69FA38A50}" type="presParOf" srcId="{5941D1D3-6F06-4F94-A66D-9E5F6BB36CC7}" destId="{74A329DC-AAC7-45EB-B9C9-514D03F3A264}" srcOrd="6" destOrd="0" presId="urn:microsoft.com/office/officeart/2005/8/layout/list1"/>
    <dgm:cxn modelId="{FBD335B2-E706-40DB-AB07-A1F4FE53F649}" type="presParOf" srcId="{5941D1D3-6F06-4F94-A66D-9E5F6BB36CC7}" destId="{575B995D-2B22-41E5-B283-B6DC90C85518}" srcOrd="7" destOrd="0" presId="urn:microsoft.com/office/officeart/2005/8/layout/list1"/>
    <dgm:cxn modelId="{30DB88F8-9C05-49FC-ABAF-E42E7A764DFE}" type="presParOf" srcId="{5941D1D3-6F06-4F94-A66D-9E5F6BB36CC7}" destId="{F3A9A42E-FD58-4B33-BD3C-B4B2EBB50AA4}" srcOrd="8" destOrd="0" presId="urn:microsoft.com/office/officeart/2005/8/layout/list1"/>
    <dgm:cxn modelId="{C33BB283-4ECA-4BF7-8E4C-49D43F9B8210}" type="presParOf" srcId="{F3A9A42E-FD58-4B33-BD3C-B4B2EBB50AA4}" destId="{4CD7133A-211D-4C1B-A511-61C39B726707}" srcOrd="0" destOrd="0" presId="urn:microsoft.com/office/officeart/2005/8/layout/list1"/>
    <dgm:cxn modelId="{DCB84DB3-F953-4668-AAF0-6F6D3F942249}" type="presParOf" srcId="{F3A9A42E-FD58-4B33-BD3C-B4B2EBB50AA4}" destId="{B4673AA1-C1BF-41B6-8710-EDDBCFE8BF4C}" srcOrd="1" destOrd="0" presId="urn:microsoft.com/office/officeart/2005/8/layout/list1"/>
    <dgm:cxn modelId="{55A46002-2D08-4DEC-B77A-B072ED495D4E}" type="presParOf" srcId="{5941D1D3-6F06-4F94-A66D-9E5F6BB36CC7}" destId="{F6E20948-6035-4EBC-AFDE-EA0F5FE23976}" srcOrd="9" destOrd="0" presId="urn:microsoft.com/office/officeart/2005/8/layout/list1"/>
    <dgm:cxn modelId="{669894B9-C239-4FD7-9FA4-3557192758D5}" type="presParOf" srcId="{5941D1D3-6F06-4F94-A66D-9E5F6BB36CC7}" destId="{4832363E-03D9-49EB-9596-3D0F420B58D0}" srcOrd="10" destOrd="0" presId="urn:microsoft.com/office/officeart/2005/8/layout/list1"/>
    <dgm:cxn modelId="{5365B409-8374-4131-8079-624234EF9167}" type="presParOf" srcId="{5941D1D3-6F06-4F94-A66D-9E5F6BB36CC7}" destId="{7A758127-3F61-478B-8711-3E2DFE0658F8}" srcOrd="11" destOrd="0" presId="urn:microsoft.com/office/officeart/2005/8/layout/list1"/>
    <dgm:cxn modelId="{C88E4563-7427-48BD-9271-48E792F3C54F}" type="presParOf" srcId="{5941D1D3-6F06-4F94-A66D-9E5F6BB36CC7}" destId="{A9A8E19A-A6C0-4B73-B73C-DE8ED48BEB61}" srcOrd="12" destOrd="0" presId="urn:microsoft.com/office/officeart/2005/8/layout/list1"/>
    <dgm:cxn modelId="{384401DE-7C44-426E-8582-E243C212BA83}" type="presParOf" srcId="{A9A8E19A-A6C0-4B73-B73C-DE8ED48BEB61}" destId="{8263EC43-7045-4359-BCA9-CA8D926F216E}" srcOrd="0" destOrd="0" presId="urn:microsoft.com/office/officeart/2005/8/layout/list1"/>
    <dgm:cxn modelId="{A09660B6-15F7-473C-82FC-B33B8CD2124D}" type="presParOf" srcId="{A9A8E19A-A6C0-4B73-B73C-DE8ED48BEB61}" destId="{CDFC3825-B5E2-4EA0-86BB-731F09F48099}" srcOrd="1" destOrd="0" presId="urn:microsoft.com/office/officeart/2005/8/layout/list1"/>
    <dgm:cxn modelId="{E6A10582-8649-46E1-84F5-17A154772A93}" type="presParOf" srcId="{5941D1D3-6F06-4F94-A66D-9E5F6BB36CC7}" destId="{E49669EA-518E-4690-A13D-9ECC38C05299}" srcOrd="13" destOrd="0" presId="urn:microsoft.com/office/officeart/2005/8/layout/list1"/>
    <dgm:cxn modelId="{4A4BD8A0-AEB6-4359-BF52-36E3F2DD3194}" type="presParOf" srcId="{5941D1D3-6F06-4F94-A66D-9E5F6BB36CC7}" destId="{D5EF63E7-DB02-4167-9369-5666D1D248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D442C-7023-46AF-ADDA-82910F88B4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0C512-5214-4F86-B09D-F5AD4F45D82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>
            <a:lnSpc>
              <a:spcPct val="125000"/>
            </a:lnSpc>
          </a:pPr>
          <a:r>
            <a:rPr lang="ru-RU" sz="2200" b="1" u="sng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1 </a:t>
          </a:r>
        </a:p>
        <a:p>
          <a:pPr rtl="0">
            <a:lnSpc>
              <a:spcPct val="125000"/>
            </a:lnSpc>
          </a:pPr>
          <a:r>
            <a:rPr lang="ru-RU" sz="2200" b="1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сельскохозяйственных организаций»</a:t>
          </a:r>
          <a:endParaRPr lang="ru-RU" sz="2200" b="1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gm:t>
    </dgm:pt>
    <dgm:pt modelId="{A9604FEA-F57F-467C-83C1-BF8E1937041B}" type="parTrans" cxnId="{8DC31EEF-F2F0-45B3-A99F-6DC6E91D867A}">
      <dgm:prSet/>
      <dgm:spPr/>
      <dgm:t>
        <a:bodyPr/>
        <a:lstStyle/>
        <a:p>
          <a:endParaRPr lang="ru-RU"/>
        </a:p>
      </dgm:t>
    </dgm:pt>
    <dgm:pt modelId="{5FF59940-B909-4843-BB3A-6703B3D7BB7C}" type="sibTrans" cxnId="{8DC31EEF-F2F0-45B3-A99F-6DC6E91D867A}">
      <dgm:prSet/>
      <dgm:spPr/>
      <dgm:t>
        <a:bodyPr/>
        <a:lstStyle/>
        <a:p>
          <a:endParaRPr lang="ru-RU"/>
        </a:p>
      </dgm:t>
    </dgm:pt>
    <dgm:pt modelId="{6EDB091F-86D5-4F90-89FC-80F6DA27A11C}" type="pres">
      <dgm:prSet presAssocID="{156D442C-7023-46AF-ADDA-82910F88B4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72F3A-3F5D-4A7A-ABEC-2997B3996689}" type="pres">
      <dgm:prSet presAssocID="{8CF0C512-5214-4F86-B09D-F5AD4F45D822}" presName="parentText" presStyleLbl="node1" presStyleIdx="0" presStyleCnt="1" custScaleY="966394" custLinFactNeighborX="420" custLinFactNeighborY="98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BE93B-D97C-4E82-9DE2-623490AD6E67}" type="presOf" srcId="{8CF0C512-5214-4F86-B09D-F5AD4F45D822}" destId="{26272F3A-3F5D-4A7A-ABEC-2997B3996689}" srcOrd="0" destOrd="0" presId="urn:microsoft.com/office/officeart/2005/8/layout/vList2"/>
    <dgm:cxn modelId="{8DC31EEF-F2F0-45B3-A99F-6DC6E91D867A}" srcId="{156D442C-7023-46AF-ADDA-82910F88B44E}" destId="{8CF0C512-5214-4F86-B09D-F5AD4F45D822}" srcOrd="0" destOrd="0" parTransId="{A9604FEA-F57F-467C-83C1-BF8E1937041B}" sibTransId="{5FF59940-B909-4843-BB3A-6703B3D7BB7C}"/>
    <dgm:cxn modelId="{DB7E3BB4-5913-48D9-9636-113D8DD768AE}" type="presOf" srcId="{156D442C-7023-46AF-ADDA-82910F88B44E}" destId="{6EDB091F-86D5-4F90-89FC-80F6DA27A11C}" srcOrd="0" destOrd="0" presId="urn:microsoft.com/office/officeart/2005/8/layout/vList2"/>
    <dgm:cxn modelId="{B159900D-5CE3-4A88-B8E4-A7DA972ACD77}" type="presParOf" srcId="{6EDB091F-86D5-4F90-89FC-80F6DA27A11C}" destId="{26272F3A-3F5D-4A7A-ABEC-2997B39966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18ACC-54BF-440F-8A39-06ACA2D774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B9978-D303-45E6-B16E-E26883C0257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>
            <a:lnSpc>
              <a:spcPct val="125000"/>
            </a:lnSpc>
          </a:pPr>
          <a:r>
            <a:rPr lang="ru-RU" sz="2200" b="1" u="sng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2 </a:t>
          </a:r>
          <a:r>
            <a:rPr lang="ru-RU" sz="2200" b="1" u="none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крестьянских (фермерских) хозяйств и индивидуальных предпринимателей»</a:t>
          </a:r>
          <a:endParaRPr lang="ru-RU" sz="2200" b="1" u="none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gm:t>
    </dgm:pt>
    <dgm:pt modelId="{D87E1809-BDCC-4F3D-9503-B3332C8559ED}" type="parTrans" cxnId="{C176271E-9B21-4499-9484-1EF8E696360E}">
      <dgm:prSet/>
      <dgm:spPr/>
      <dgm:t>
        <a:bodyPr/>
        <a:lstStyle/>
        <a:p>
          <a:endParaRPr lang="ru-RU"/>
        </a:p>
      </dgm:t>
    </dgm:pt>
    <dgm:pt modelId="{2081ACF2-B090-45C7-BDBF-59C29B7E1723}" type="sibTrans" cxnId="{C176271E-9B21-4499-9484-1EF8E696360E}">
      <dgm:prSet/>
      <dgm:spPr/>
      <dgm:t>
        <a:bodyPr/>
        <a:lstStyle/>
        <a:p>
          <a:endParaRPr lang="ru-RU"/>
        </a:p>
      </dgm:t>
    </dgm:pt>
    <dgm:pt modelId="{1099B053-47D2-470C-8102-8B8B4B8D8F65}" type="pres">
      <dgm:prSet presAssocID="{84818ACC-54BF-440F-8A39-06ACA2D77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67807-769E-436A-A491-6165CB06CBEB}" type="pres">
      <dgm:prSet presAssocID="{A90B9978-D303-45E6-B16E-E26883C02576}" presName="parentText" presStyleLbl="node1" presStyleIdx="0" presStyleCnt="1" custScaleY="789320" custLinFactNeighborX="-4762" custLinFactNeighborY="-1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DBEEB-8C8E-4FB8-BE13-452AE6271975}" type="presOf" srcId="{84818ACC-54BF-440F-8A39-06ACA2D77471}" destId="{1099B053-47D2-470C-8102-8B8B4B8D8F65}" srcOrd="0" destOrd="0" presId="urn:microsoft.com/office/officeart/2005/8/layout/vList2"/>
    <dgm:cxn modelId="{C176271E-9B21-4499-9484-1EF8E696360E}" srcId="{84818ACC-54BF-440F-8A39-06ACA2D77471}" destId="{A90B9978-D303-45E6-B16E-E26883C02576}" srcOrd="0" destOrd="0" parTransId="{D87E1809-BDCC-4F3D-9503-B3332C8559ED}" sibTransId="{2081ACF2-B090-45C7-BDBF-59C29B7E1723}"/>
    <dgm:cxn modelId="{8F606189-0309-4B64-8160-38C58BA32001}" type="presOf" srcId="{A90B9978-D303-45E6-B16E-E26883C02576}" destId="{38D67807-769E-436A-A491-6165CB06CBEB}" srcOrd="0" destOrd="0" presId="urn:microsoft.com/office/officeart/2005/8/layout/vList2"/>
    <dgm:cxn modelId="{A2EA3B1E-0A51-45E0-911B-9F0FCFA7449A}" type="presParOf" srcId="{1099B053-47D2-470C-8102-8B8B4B8D8F65}" destId="{38D67807-769E-436A-A491-6165CB06CB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7E4AC2-E092-479A-B5B6-04BE7E1CE6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A5BEAF-C42A-4135-A8C0-2CFE33C5D8E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>
            <a:lnSpc>
              <a:spcPct val="125000"/>
            </a:lnSpc>
          </a:pPr>
          <a:r>
            <a:rPr lang="ru-RU" sz="2200" b="1" u="sng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3 </a:t>
          </a:r>
          <a:r>
            <a:rPr lang="ru-RU" sz="2200" b="1" u="none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личных подсобных и других индивидуальных хозяйств граждан»</a:t>
          </a:r>
          <a:endParaRPr lang="ru-RU" sz="2200" b="1" u="none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gm:t>
    </dgm:pt>
    <dgm:pt modelId="{596D1973-5CAE-42D5-A580-E3154E7068B5}" type="parTrans" cxnId="{87D3EEA3-9063-4DC2-ACD0-94CFDE27EFF9}">
      <dgm:prSet/>
      <dgm:spPr/>
      <dgm:t>
        <a:bodyPr/>
        <a:lstStyle/>
        <a:p>
          <a:endParaRPr lang="ru-RU"/>
        </a:p>
      </dgm:t>
    </dgm:pt>
    <dgm:pt modelId="{61D6C0AB-51C1-45A2-BC95-D164EEF6320A}" type="sibTrans" cxnId="{87D3EEA3-9063-4DC2-ACD0-94CFDE27EFF9}">
      <dgm:prSet/>
      <dgm:spPr/>
      <dgm:t>
        <a:bodyPr/>
        <a:lstStyle/>
        <a:p>
          <a:endParaRPr lang="ru-RU"/>
        </a:p>
      </dgm:t>
    </dgm:pt>
    <dgm:pt modelId="{DA27D0B3-2544-4921-8429-7CAB8DF5FF6A}" type="pres">
      <dgm:prSet presAssocID="{7D7E4AC2-E092-479A-B5B6-04BE7E1CE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424D9-91B8-470E-8AE3-3DEA5C80A574}" type="pres">
      <dgm:prSet presAssocID="{B4A5BEAF-C42A-4135-A8C0-2CFE33C5D8E3}" presName="parentText" presStyleLbl="node1" presStyleIdx="0" presStyleCnt="1" custScaleY="689205" custLinFactNeighborX="9302" custLinFactNeighborY="3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C230D-E62A-4D41-9683-52F2A4007234}" type="presOf" srcId="{B4A5BEAF-C42A-4135-A8C0-2CFE33C5D8E3}" destId="{D95424D9-91B8-470E-8AE3-3DEA5C80A574}" srcOrd="0" destOrd="0" presId="urn:microsoft.com/office/officeart/2005/8/layout/vList2"/>
    <dgm:cxn modelId="{87D3EEA3-9063-4DC2-ACD0-94CFDE27EFF9}" srcId="{7D7E4AC2-E092-479A-B5B6-04BE7E1CE62F}" destId="{B4A5BEAF-C42A-4135-A8C0-2CFE33C5D8E3}" srcOrd="0" destOrd="0" parTransId="{596D1973-5CAE-42D5-A580-E3154E7068B5}" sibTransId="{61D6C0AB-51C1-45A2-BC95-D164EEF6320A}"/>
    <dgm:cxn modelId="{2DE4995A-35C0-4EE6-BB82-E90ACAFB010E}" type="presOf" srcId="{7D7E4AC2-E092-479A-B5B6-04BE7E1CE62F}" destId="{DA27D0B3-2544-4921-8429-7CAB8DF5FF6A}" srcOrd="0" destOrd="0" presId="urn:microsoft.com/office/officeart/2005/8/layout/vList2"/>
    <dgm:cxn modelId="{14352FCB-1E77-4234-8F13-81D2E90FE4BA}" type="presParOf" srcId="{DA27D0B3-2544-4921-8429-7CAB8DF5FF6A}" destId="{D95424D9-91B8-470E-8AE3-3DEA5C80A5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451CCF-FE9F-4BDA-B03F-2437CFB658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C2832-3183-4EEC-932C-DFBAF396BFB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>
            <a:lnSpc>
              <a:spcPct val="125000"/>
            </a:lnSpc>
          </a:pPr>
          <a:r>
            <a:rPr lang="ru-RU" sz="2200" b="1" u="none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4 </a:t>
          </a:r>
          <a:br>
            <a:rPr lang="ru-RU" sz="2200" b="1" u="none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</a:br>
          <a:r>
            <a:rPr lang="ru-RU" sz="2200" b="1" u="none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садоводческих, огороднических и дачных некоммерческих объединений граждан»</a:t>
          </a:r>
          <a:endParaRPr lang="ru-RU" sz="2200" b="1" u="none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gm:t>
    </dgm:pt>
    <dgm:pt modelId="{70EE6613-568B-442A-BD8A-D85F8232E0ED}" type="parTrans" cxnId="{3369F8AC-E4BF-4B59-B120-1094B83003B2}">
      <dgm:prSet/>
      <dgm:spPr/>
      <dgm:t>
        <a:bodyPr/>
        <a:lstStyle/>
        <a:p>
          <a:endParaRPr lang="ru-RU"/>
        </a:p>
      </dgm:t>
    </dgm:pt>
    <dgm:pt modelId="{4277D810-A6F7-41B2-821B-4D633FB15BA5}" type="sibTrans" cxnId="{3369F8AC-E4BF-4B59-B120-1094B83003B2}">
      <dgm:prSet/>
      <dgm:spPr/>
      <dgm:t>
        <a:bodyPr/>
        <a:lstStyle/>
        <a:p>
          <a:endParaRPr lang="ru-RU"/>
        </a:p>
      </dgm:t>
    </dgm:pt>
    <dgm:pt modelId="{091B6327-E7D4-4B29-8C44-3FF1C3EED92D}" type="pres">
      <dgm:prSet presAssocID="{80451CCF-FE9F-4BDA-B03F-2437CFB65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1FBC8-32FD-4715-B78E-7B06B0CBAEA8}" type="pres">
      <dgm:prSet presAssocID="{F5FC2832-3183-4EEC-932C-DFBAF396BFB3}" presName="parentText" presStyleLbl="node1" presStyleIdx="0" presStyleCnt="1" custScaleX="104348" custScaleY="757325" custLinFactNeighborY="-47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9F8AC-E4BF-4B59-B120-1094B83003B2}" srcId="{80451CCF-FE9F-4BDA-B03F-2437CFB658C8}" destId="{F5FC2832-3183-4EEC-932C-DFBAF396BFB3}" srcOrd="0" destOrd="0" parTransId="{70EE6613-568B-442A-BD8A-D85F8232E0ED}" sibTransId="{4277D810-A6F7-41B2-821B-4D633FB15BA5}"/>
    <dgm:cxn modelId="{8BE8A35E-CFD6-43F3-B5FF-5B323AE55689}" type="presOf" srcId="{80451CCF-FE9F-4BDA-B03F-2437CFB658C8}" destId="{091B6327-E7D4-4B29-8C44-3FF1C3EED92D}" srcOrd="0" destOrd="0" presId="urn:microsoft.com/office/officeart/2005/8/layout/vList2"/>
    <dgm:cxn modelId="{44FFE0FE-D290-4E25-90B6-BF576B6C4CE5}" type="presOf" srcId="{F5FC2832-3183-4EEC-932C-DFBAF396BFB3}" destId="{84D1FBC8-32FD-4715-B78E-7B06B0CBAEA8}" srcOrd="0" destOrd="0" presId="urn:microsoft.com/office/officeart/2005/8/layout/vList2"/>
    <dgm:cxn modelId="{E75E943D-635C-4A3B-8594-597347430D41}" type="presParOf" srcId="{091B6327-E7D4-4B29-8C44-3FF1C3EED92D}" destId="{84D1FBC8-32FD-4715-B78E-7B06B0CBAE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66A5FC-7EA4-4047-B621-59869BB9EA8B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625446-C876-4B70-83C2-17E28DC62D73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Период работы инструкторского участка </a:t>
          </a:r>
          <a:endParaRPr lang="ru-RU" sz="2400" b="1" u="none" cap="all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D551A37-30D5-480B-8438-1C8837CAE961}" type="parTrans" cxnId="{74BD42BC-CEB5-4DDE-A52F-7338AE2ADCE4}">
      <dgm:prSet/>
      <dgm:spPr/>
      <dgm:t>
        <a:bodyPr/>
        <a:lstStyle/>
        <a:p>
          <a:endParaRPr lang="ru-RU"/>
        </a:p>
      </dgm:t>
    </dgm:pt>
    <dgm:pt modelId="{E9CF8171-3178-4752-9731-EF8731C61DDB}" type="sibTrans" cxnId="{74BD42BC-CEB5-4DDE-A52F-7338AE2ADCE4}">
      <dgm:prSet/>
      <dgm:spPr/>
      <dgm:t>
        <a:bodyPr/>
        <a:lstStyle/>
        <a:p>
          <a:endParaRPr lang="ru-RU"/>
        </a:p>
      </dgm:t>
    </dgm:pt>
    <dgm:pt modelId="{E3DFC816-F200-4347-A7C4-DE3CF57E0C4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22 июля по 16 сентября 2021 года</a:t>
          </a:r>
          <a:endParaRPr lang="ru-RU" sz="20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5707C6-4034-4CB8-AF0F-D7A50058C085}" type="parTrans" cxnId="{0A476F3F-3D46-43CA-B039-6CD2E212DF8B}">
      <dgm:prSet/>
      <dgm:spPr/>
      <dgm:t>
        <a:bodyPr/>
        <a:lstStyle/>
        <a:p>
          <a:endParaRPr lang="ru-RU"/>
        </a:p>
      </dgm:t>
    </dgm:pt>
    <dgm:pt modelId="{56B5F6EA-3CD1-4D6C-982B-EF0CB8A00971}" type="sibTrans" cxnId="{0A476F3F-3D46-43CA-B039-6CD2E212DF8B}">
      <dgm:prSet/>
      <dgm:spPr/>
      <dgm:t>
        <a:bodyPr/>
        <a:lstStyle/>
        <a:p>
          <a:endParaRPr lang="ru-RU"/>
        </a:p>
      </dgm:t>
    </dgm:pt>
    <dgm:pt modelId="{375EF4DD-8C36-48D7-9413-00F5728B9CE2}">
      <dgm:prSet phldrT="[Текст]" custT="1"/>
      <dgm:spPr/>
      <dgm:t>
        <a:bodyPr/>
        <a:lstStyle/>
        <a:p>
          <a:r>
            <a:rPr lang="ru-RU" sz="1700" dirty="0" smtClean="0"/>
            <a:t>        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Помещение должно отвечать  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санитарно- гигиеническим нормам,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быть обеспечено необходимой охраной,         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мебелью, электрическими розетками,  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средствами связи и пожаротушения.</a:t>
          </a:r>
          <a:endParaRPr lang="ru-RU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C89B1F-C4CF-4F27-8871-D391959CCD33}" type="parTrans" cxnId="{50B8DA59-07AB-49A3-A717-5721D7EB1F3B}">
      <dgm:prSet/>
      <dgm:spPr/>
      <dgm:t>
        <a:bodyPr/>
        <a:lstStyle/>
        <a:p>
          <a:endParaRPr lang="ru-RU"/>
        </a:p>
      </dgm:t>
    </dgm:pt>
    <dgm:pt modelId="{532AE157-FD8B-4D0B-A2D8-FFEFF25E492C}" type="sibTrans" cxnId="{50B8DA59-07AB-49A3-A717-5721D7EB1F3B}">
      <dgm:prSet/>
      <dgm:spPr/>
      <dgm:t>
        <a:bodyPr/>
        <a:lstStyle/>
        <a:p>
          <a:endParaRPr lang="ru-RU"/>
        </a:p>
      </dgm:t>
    </dgm:pt>
    <dgm:pt modelId="{F158B4D7-1AD8-4EFE-948E-24C423495FF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Помещение должно приниматься комиссией с оформлением необходимых документов (актов). В комиссии обязательно должны быть представители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Владимирстата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20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16D441-1E89-4160-9438-6903A204A9A5}" type="parTrans" cxnId="{A42B5FC7-2F43-44AE-8CC1-019217E49D18}">
      <dgm:prSet/>
      <dgm:spPr/>
      <dgm:t>
        <a:bodyPr/>
        <a:lstStyle/>
        <a:p>
          <a:endParaRPr lang="ru-RU"/>
        </a:p>
      </dgm:t>
    </dgm:pt>
    <dgm:pt modelId="{89A8F134-8023-461F-ACF4-28A726B4C3C6}" type="sibTrans" cxnId="{A42B5FC7-2F43-44AE-8CC1-019217E49D18}">
      <dgm:prSet/>
      <dgm:spPr/>
      <dgm:t>
        <a:bodyPr/>
        <a:lstStyle/>
        <a:p>
          <a:endParaRPr lang="ru-RU"/>
        </a:p>
      </dgm:t>
    </dgm:pt>
    <dgm:pt modelId="{392DB951-9C59-43EA-A97F-DCED47C6C1A0}">
      <dgm:prSet custT="1"/>
      <dgm:spPr/>
      <dgm:t>
        <a:bodyPr/>
        <a:lstStyle/>
        <a:p>
          <a:r>
            <a:rPr lang="en-US" sz="2000" b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b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57 календарных дней</a:t>
          </a:r>
          <a:r>
            <a:rPr lang="en-US" sz="2000" b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2000" b="0" cap="all" dirty="0" smtClean="0">
            <a:ln w="9000" cmpd="sng">
              <a:prstDash val="solid"/>
            </a:ln>
            <a:solidFill>
              <a:schemeClr val="accent2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BB5636B0-A3CD-4B26-909C-6C2F02B74F96}" type="parTrans" cxnId="{7580134C-0DB5-4B01-B720-69B6A402475E}">
      <dgm:prSet/>
      <dgm:spPr/>
      <dgm:t>
        <a:bodyPr/>
        <a:lstStyle/>
        <a:p>
          <a:endParaRPr lang="ru-RU"/>
        </a:p>
      </dgm:t>
    </dgm:pt>
    <dgm:pt modelId="{4E995AEE-B5CF-43CB-8AF9-4B80691E3575}" type="sibTrans" cxnId="{7580134C-0DB5-4B01-B720-69B6A402475E}">
      <dgm:prSet/>
      <dgm:spPr/>
      <dgm:t>
        <a:bodyPr/>
        <a:lstStyle/>
        <a:p>
          <a:endParaRPr lang="ru-RU"/>
        </a:p>
      </dgm:t>
    </dgm:pt>
    <dgm:pt modelId="{2E58F557-6FDD-4EB3-925B-596F33CC3495}" type="pres">
      <dgm:prSet presAssocID="{E366A5FC-7EA4-4047-B621-59869BB9E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35550-A2FA-49B7-B099-1C7142B0596D}" type="pres">
      <dgm:prSet presAssocID="{F158B4D7-1AD8-4EFE-948E-24C423495FF3}" presName="boxAndChildren" presStyleCnt="0"/>
      <dgm:spPr/>
    </dgm:pt>
    <dgm:pt modelId="{EE8FB706-55F7-4889-972E-68D8EEE6E219}" type="pres">
      <dgm:prSet presAssocID="{F158B4D7-1AD8-4EFE-948E-24C423495FF3}" presName="parentTextBox" presStyleLbl="node1" presStyleIdx="0" presStyleCnt="3" custScaleX="96370" custScaleY="73606" custLinFactNeighborX="0" custLinFactNeighborY="-9338"/>
      <dgm:spPr/>
      <dgm:t>
        <a:bodyPr/>
        <a:lstStyle/>
        <a:p>
          <a:endParaRPr lang="ru-RU"/>
        </a:p>
      </dgm:t>
    </dgm:pt>
    <dgm:pt modelId="{16562352-5B98-4D9E-AFED-11F41430694F}" type="pres">
      <dgm:prSet presAssocID="{532AE157-FD8B-4D0B-A2D8-FFEFF25E492C}" presName="sp" presStyleCnt="0"/>
      <dgm:spPr/>
    </dgm:pt>
    <dgm:pt modelId="{F438D40A-780D-460C-9D82-27135624745F}" type="pres">
      <dgm:prSet presAssocID="{375EF4DD-8C36-48D7-9413-00F5728B9CE2}" presName="arrowAndChildren" presStyleCnt="0"/>
      <dgm:spPr/>
    </dgm:pt>
    <dgm:pt modelId="{CF216E2C-2133-4DC0-80A3-46C187BEAF2A}" type="pres">
      <dgm:prSet presAssocID="{375EF4DD-8C36-48D7-9413-00F5728B9CE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8CEFDD3-FC7C-4885-BB0A-D6B0B92B80B3}" type="pres">
      <dgm:prSet presAssocID="{E9CF8171-3178-4752-9731-EF8731C61DDB}" presName="sp" presStyleCnt="0"/>
      <dgm:spPr/>
    </dgm:pt>
    <dgm:pt modelId="{1B86921D-D12F-4983-853C-2B6F6A4B9BB0}" type="pres">
      <dgm:prSet presAssocID="{31625446-C876-4B70-83C2-17E28DC62D73}" presName="arrowAndChildren" presStyleCnt="0"/>
      <dgm:spPr/>
    </dgm:pt>
    <dgm:pt modelId="{9F4F2D7B-9B1B-445B-8B1E-9F8FD3C1DA97}" type="pres">
      <dgm:prSet presAssocID="{31625446-C876-4B70-83C2-17E28DC62D7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1AD6FBB-A363-486F-A348-9B0637D5B855}" type="pres">
      <dgm:prSet presAssocID="{31625446-C876-4B70-83C2-17E28DC62D73}" presName="arrow" presStyleLbl="node1" presStyleIdx="2" presStyleCnt="3" custScaleY="72697" custLinFactNeighborX="980" custLinFactNeighborY="3416"/>
      <dgm:spPr/>
      <dgm:t>
        <a:bodyPr/>
        <a:lstStyle/>
        <a:p>
          <a:endParaRPr lang="ru-RU"/>
        </a:p>
      </dgm:t>
    </dgm:pt>
    <dgm:pt modelId="{35DF723C-1E2B-4484-BCE5-2621E02A9585}" type="pres">
      <dgm:prSet presAssocID="{31625446-C876-4B70-83C2-17E28DC62D73}" presName="descendantArrow" presStyleCnt="0"/>
      <dgm:spPr/>
    </dgm:pt>
    <dgm:pt modelId="{B67DB44E-327D-4892-BE06-0B3DE44D5AFD}" type="pres">
      <dgm:prSet presAssocID="{E3DFC816-F200-4347-A7C4-DE3CF57E0C44}" presName="childTextArrow" presStyleLbl="fgAccFollowNode1" presStyleIdx="0" presStyleCnt="2" custScaleX="120171" custScaleY="79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2A6F0-CC41-4997-BC74-088A733A3532}" type="pres">
      <dgm:prSet presAssocID="{392DB951-9C59-43EA-A97F-DCED47C6C1A0}" presName="childTextArrow" presStyleLbl="fgAccFollowNode1" presStyleIdx="1" presStyleCnt="2" custScaleX="58802" custScaleY="70065" custLinFactNeighborX="-128" custLinFactNeighborY="-1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0134C-0DB5-4B01-B720-69B6A402475E}" srcId="{31625446-C876-4B70-83C2-17E28DC62D73}" destId="{392DB951-9C59-43EA-A97F-DCED47C6C1A0}" srcOrd="1" destOrd="0" parTransId="{BB5636B0-A3CD-4B26-909C-6C2F02B74F96}" sibTransId="{4E995AEE-B5CF-43CB-8AF9-4B80691E3575}"/>
    <dgm:cxn modelId="{0A476F3F-3D46-43CA-B039-6CD2E212DF8B}" srcId="{31625446-C876-4B70-83C2-17E28DC62D73}" destId="{E3DFC816-F200-4347-A7C4-DE3CF57E0C44}" srcOrd="0" destOrd="0" parTransId="{CF5707C6-4034-4CB8-AF0F-D7A50058C085}" sibTransId="{56B5F6EA-3CD1-4D6C-982B-EF0CB8A00971}"/>
    <dgm:cxn modelId="{6EE9D34A-D66F-482A-A443-2399364CE0DC}" type="presOf" srcId="{31625446-C876-4B70-83C2-17E28DC62D73}" destId="{9F4F2D7B-9B1B-445B-8B1E-9F8FD3C1DA97}" srcOrd="0" destOrd="0" presId="urn:microsoft.com/office/officeart/2005/8/layout/process4"/>
    <dgm:cxn modelId="{50B8DA59-07AB-49A3-A717-5721D7EB1F3B}" srcId="{E366A5FC-7EA4-4047-B621-59869BB9EA8B}" destId="{375EF4DD-8C36-48D7-9413-00F5728B9CE2}" srcOrd="1" destOrd="0" parTransId="{21C89B1F-C4CF-4F27-8871-D391959CCD33}" sibTransId="{532AE157-FD8B-4D0B-A2D8-FFEFF25E492C}"/>
    <dgm:cxn modelId="{990A19FC-36DD-4960-83C1-6FC3BB616DE9}" type="presOf" srcId="{392DB951-9C59-43EA-A97F-DCED47C6C1A0}" destId="{70D2A6F0-CC41-4997-BC74-088A733A3532}" srcOrd="0" destOrd="0" presId="urn:microsoft.com/office/officeart/2005/8/layout/process4"/>
    <dgm:cxn modelId="{3B034962-F9CE-4ABA-BEF5-1C3EB87969F1}" type="presOf" srcId="{31625446-C876-4B70-83C2-17E28DC62D73}" destId="{E1AD6FBB-A363-486F-A348-9B0637D5B855}" srcOrd="1" destOrd="0" presId="urn:microsoft.com/office/officeart/2005/8/layout/process4"/>
    <dgm:cxn modelId="{E7A2DE3D-D413-4C67-8512-012975F9DE83}" type="presOf" srcId="{E3DFC816-F200-4347-A7C4-DE3CF57E0C44}" destId="{B67DB44E-327D-4892-BE06-0B3DE44D5AFD}" srcOrd="0" destOrd="0" presId="urn:microsoft.com/office/officeart/2005/8/layout/process4"/>
    <dgm:cxn modelId="{D3B2A7F5-67DE-4D8B-BA10-EA0C9DCC7225}" type="presOf" srcId="{F158B4D7-1AD8-4EFE-948E-24C423495FF3}" destId="{EE8FB706-55F7-4889-972E-68D8EEE6E219}" srcOrd="0" destOrd="0" presId="urn:microsoft.com/office/officeart/2005/8/layout/process4"/>
    <dgm:cxn modelId="{74BD42BC-CEB5-4DDE-A52F-7338AE2ADCE4}" srcId="{E366A5FC-7EA4-4047-B621-59869BB9EA8B}" destId="{31625446-C876-4B70-83C2-17E28DC62D73}" srcOrd="0" destOrd="0" parTransId="{8D551A37-30D5-480B-8438-1C8837CAE961}" sibTransId="{E9CF8171-3178-4752-9731-EF8731C61DDB}"/>
    <dgm:cxn modelId="{A42B5FC7-2F43-44AE-8CC1-019217E49D18}" srcId="{E366A5FC-7EA4-4047-B621-59869BB9EA8B}" destId="{F158B4D7-1AD8-4EFE-948E-24C423495FF3}" srcOrd="2" destOrd="0" parTransId="{0816D441-1E89-4160-9438-6903A204A9A5}" sibTransId="{89A8F134-8023-461F-ACF4-28A726B4C3C6}"/>
    <dgm:cxn modelId="{6470FD7C-5967-493B-8004-781D7848CD62}" type="presOf" srcId="{375EF4DD-8C36-48D7-9413-00F5728B9CE2}" destId="{CF216E2C-2133-4DC0-80A3-46C187BEAF2A}" srcOrd="0" destOrd="0" presId="urn:microsoft.com/office/officeart/2005/8/layout/process4"/>
    <dgm:cxn modelId="{8A246581-38DD-4034-8298-DE5DF1D6B43B}" type="presOf" srcId="{E366A5FC-7EA4-4047-B621-59869BB9EA8B}" destId="{2E58F557-6FDD-4EB3-925B-596F33CC3495}" srcOrd="0" destOrd="0" presId="urn:microsoft.com/office/officeart/2005/8/layout/process4"/>
    <dgm:cxn modelId="{45450CD8-7E3F-4C70-B605-C39DE6B8AA41}" type="presParOf" srcId="{2E58F557-6FDD-4EB3-925B-596F33CC3495}" destId="{47E35550-A2FA-49B7-B099-1C7142B0596D}" srcOrd="0" destOrd="0" presId="urn:microsoft.com/office/officeart/2005/8/layout/process4"/>
    <dgm:cxn modelId="{5CBB70FB-E593-46E3-8D18-E887D71A0198}" type="presParOf" srcId="{47E35550-A2FA-49B7-B099-1C7142B0596D}" destId="{EE8FB706-55F7-4889-972E-68D8EEE6E219}" srcOrd="0" destOrd="0" presId="urn:microsoft.com/office/officeart/2005/8/layout/process4"/>
    <dgm:cxn modelId="{5962BCA7-5DE4-4EB9-AD8E-32137F7752BF}" type="presParOf" srcId="{2E58F557-6FDD-4EB3-925B-596F33CC3495}" destId="{16562352-5B98-4D9E-AFED-11F41430694F}" srcOrd="1" destOrd="0" presId="urn:microsoft.com/office/officeart/2005/8/layout/process4"/>
    <dgm:cxn modelId="{64EDCCED-A94D-4E82-86AB-9E22D79453B0}" type="presParOf" srcId="{2E58F557-6FDD-4EB3-925B-596F33CC3495}" destId="{F438D40A-780D-460C-9D82-27135624745F}" srcOrd="2" destOrd="0" presId="urn:microsoft.com/office/officeart/2005/8/layout/process4"/>
    <dgm:cxn modelId="{BD5BBBC4-4074-4800-B2D7-F776BA91BBF5}" type="presParOf" srcId="{F438D40A-780D-460C-9D82-27135624745F}" destId="{CF216E2C-2133-4DC0-80A3-46C187BEAF2A}" srcOrd="0" destOrd="0" presId="urn:microsoft.com/office/officeart/2005/8/layout/process4"/>
    <dgm:cxn modelId="{5FBAB47E-108B-475D-BA3F-8CFFA545A9AF}" type="presParOf" srcId="{2E58F557-6FDD-4EB3-925B-596F33CC3495}" destId="{48CEFDD3-FC7C-4885-BB0A-D6B0B92B80B3}" srcOrd="3" destOrd="0" presId="urn:microsoft.com/office/officeart/2005/8/layout/process4"/>
    <dgm:cxn modelId="{84AC2159-4EE1-497A-8F68-8EFA4E56A810}" type="presParOf" srcId="{2E58F557-6FDD-4EB3-925B-596F33CC3495}" destId="{1B86921D-D12F-4983-853C-2B6F6A4B9BB0}" srcOrd="4" destOrd="0" presId="urn:microsoft.com/office/officeart/2005/8/layout/process4"/>
    <dgm:cxn modelId="{881FDC7E-C388-496E-9B44-49DD850E7338}" type="presParOf" srcId="{1B86921D-D12F-4983-853C-2B6F6A4B9BB0}" destId="{9F4F2D7B-9B1B-445B-8B1E-9F8FD3C1DA97}" srcOrd="0" destOrd="0" presId="urn:microsoft.com/office/officeart/2005/8/layout/process4"/>
    <dgm:cxn modelId="{F47DA6AC-13FF-4D02-B0D4-FCF55F471BDD}" type="presParOf" srcId="{1B86921D-D12F-4983-853C-2B6F6A4B9BB0}" destId="{E1AD6FBB-A363-486F-A348-9B0637D5B855}" srcOrd="1" destOrd="0" presId="urn:microsoft.com/office/officeart/2005/8/layout/process4"/>
    <dgm:cxn modelId="{24F71392-2ABD-4E1F-878B-A1A520ACD8AB}" type="presParOf" srcId="{1B86921D-D12F-4983-853C-2B6F6A4B9BB0}" destId="{35DF723C-1E2B-4484-BCE5-2621E02A9585}" srcOrd="2" destOrd="0" presId="urn:microsoft.com/office/officeart/2005/8/layout/process4"/>
    <dgm:cxn modelId="{7CCBFA92-5E3A-4CE6-8E9A-AEF2084ECC57}" type="presParOf" srcId="{35DF723C-1E2B-4484-BCE5-2621E02A9585}" destId="{B67DB44E-327D-4892-BE06-0B3DE44D5AFD}" srcOrd="0" destOrd="0" presId="urn:microsoft.com/office/officeart/2005/8/layout/process4"/>
    <dgm:cxn modelId="{6EA9C626-24C1-4269-A528-5A9C28CFE351}" type="presParOf" srcId="{35DF723C-1E2B-4484-BCE5-2621E02A9585}" destId="{70D2A6F0-CC41-4997-BC74-088A733A353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493887-3869-4664-94EA-EDFAB1015A7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D4DF5F-650D-4637-9021-C24C089852D5}">
      <dgm:prSet phldrT="[Текст]"/>
      <dgm:spPr/>
      <dgm:t>
        <a:bodyPr/>
        <a:lstStyle/>
        <a:p>
          <a:r>
            <a:rPr lang="ru-RU" dirty="0" smtClean="0"/>
            <a:t>85 инструкторов </a:t>
          </a:r>
          <a:endParaRPr lang="ru-RU" dirty="0"/>
        </a:p>
      </dgm:t>
    </dgm:pt>
    <dgm:pt modelId="{73A63A0F-5FB2-4D21-A5C2-3B0067740740}" type="parTrans" cxnId="{3E65B429-482F-44EC-904B-99F803C7C5D8}">
      <dgm:prSet/>
      <dgm:spPr/>
      <dgm:t>
        <a:bodyPr/>
        <a:lstStyle/>
        <a:p>
          <a:endParaRPr lang="ru-RU"/>
        </a:p>
      </dgm:t>
    </dgm:pt>
    <dgm:pt modelId="{CE27374C-E539-42D4-8625-C90E8F69481E}" type="sibTrans" cxnId="{3E65B429-482F-44EC-904B-99F803C7C5D8}">
      <dgm:prSet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17A6B4-3FFA-44C0-9B03-1CB73BE13F1D}">
      <dgm:prSet phldrT="[Текст]"/>
      <dgm:spPr/>
      <dgm:t>
        <a:bodyPr/>
        <a:lstStyle/>
        <a:p>
          <a:r>
            <a:rPr lang="ru-RU" dirty="0" smtClean="0"/>
            <a:t>507 переписчиков </a:t>
          </a:r>
          <a:endParaRPr lang="ru-RU" dirty="0"/>
        </a:p>
      </dgm:t>
    </dgm:pt>
    <dgm:pt modelId="{1F22D09B-10DD-4038-85A6-89B0B7433680}" type="parTrans" cxnId="{F22F5E8B-AAAA-449E-B56D-D1E97A25C949}">
      <dgm:prSet/>
      <dgm:spPr/>
      <dgm:t>
        <a:bodyPr/>
        <a:lstStyle/>
        <a:p>
          <a:endParaRPr lang="ru-RU"/>
        </a:p>
      </dgm:t>
    </dgm:pt>
    <dgm:pt modelId="{BD8A8F39-E24C-4833-A814-A819D86D1F10}" type="sibTrans" cxnId="{F22F5E8B-AAAA-449E-B56D-D1E97A25C949}">
      <dgm:prSet/>
      <dgm:spPr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E26755-BCE5-4AEE-9544-0C417013EA79}" type="pres">
      <dgm:prSet presAssocID="{E0493887-3869-4664-94EA-EDFAB1015A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468EB5-B8D1-4C15-AEFB-53BDFD500DAF}" type="pres">
      <dgm:prSet presAssocID="{E0493887-3869-4664-94EA-EDFAB1015A78}" presName="dot1" presStyleLbl="alignNode1" presStyleIdx="0" presStyleCnt="10"/>
      <dgm:spPr/>
    </dgm:pt>
    <dgm:pt modelId="{75583470-DB56-4981-8D5F-1C14EE67E81F}" type="pres">
      <dgm:prSet presAssocID="{E0493887-3869-4664-94EA-EDFAB1015A78}" presName="dot2" presStyleLbl="alignNode1" presStyleIdx="1" presStyleCnt="10"/>
      <dgm:spPr/>
    </dgm:pt>
    <dgm:pt modelId="{59336B68-58F0-4366-8AB4-3E33A2A8561C}" type="pres">
      <dgm:prSet presAssocID="{E0493887-3869-4664-94EA-EDFAB1015A78}" presName="dot3" presStyleLbl="alignNode1" presStyleIdx="2" presStyleCnt="10"/>
      <dgm:spPr/>
    </dgm:pt>
    <dgm:pt modelId="{BF326B62-C0BF-42B6-A068-EB007E978720}" type="pres">
      <dgm:prSet presAssocID="{E0493887-3869-4664-94EA-EDFAB1015A78}" presName="dotArrow1" presStyleLbl="alignNode1" presStyleIdx="3" presStyleCnt="10"/>
      <dgm:spPr/>
    </dgm:pt>
    <dgm:pt modelId="{5240E090-DCDF-4865-B808-FAC501FDF36A}" type="pres">
      <dgm:prSet presAssocID="{E0493887-3869-4664-94EA-EDFAB1015A78}" presName="dotArrow2" presStyleLbl="alignNode1" presStyleIdx="4" presStyleCnt="10"/>
      <dgm:spPr/>
    </dgm:pt>
    <dgm:pt modelId="{4149575D-0601-47FF-A545-4D3343C5FD96}" type="pres">
      <dgm:prSet presAssocID="{E0493887-3869-4664-94EA-EDFAB1015A78}" presName="dotArrow3" presStyleLbl="alignNode1" presStyleIdx="5" presStyleCnt="10"/>
      <dgm:spPr/>
    </dgm:pt>
    <dgm:pt modelId="{753D81D3-6DEC-4CB6-8A7E-6484DE0E9A0F}" type="pres">
      <dgm:prSet presAssocID="{E0493887-3869-4664-94EA-EDFAB1015A78}" presName="dotArrow4" presStyleLbl="alignNode1" presStyleIdx="6" presStyleCnt="10"/>
      <dgm:spPr/>
    </dgm:pt>
    <dgm:pt modelId="{D64DDA4D-7DA8-461A-BA8C-69C3D2DDB64B}" type="pres">
      <dgm:prSet presAssocID="{E0493887-3869-4664-94EA-EDFAB1015A78}" presName="dotArrow5" presStyleLbl="alignNode1" presStyleIdx="7" presStyleCnt="10"/>
      <dgm:spPr/>
    </dgm:pt>
    <dgm:pt modelId="{4574DB13-24A6-4BDD-923B-93DEC6DD95C5}" type="pres">
      <dgm:prSet presAssocID="{E0493887-3869-4664-94EA-EDFAB1015A78}" presName="dotArrow6" presStyleLbl="alignNode1" presStyleIdx="8" presStyleCnt="10"/>
      <dgm:spPr/>
    </dgm:pt>
    <dgm:pt modelId="{1CBBAAA6-9836-48FB-AC2E-157253E85C12}" type="pres">
      <dgm:prSet presAssocID="{E0493887-3869-4664-94EA-EDFAB1015A78}" presName="dotArrow7" presStyleLbl="alignNode1" presStyleIdx="9" presStyleCnt="10"/>
      <dgm:spPr/>
    </dgm:pt>
    <dgm:pt modelId="{38573671-F0E8-4779-9AC2-E0E23C3F63E4}" type="pres">
      <dgm:prSet presAssocID="{BCD4DF5F-650D-4637-9021-C24C089852D5}" presName="parTx1" presStyleLbl="node1" presStyleIdx="0" presStyleCnt="2"/>
      <dgm:spPr/>
      <dgm:t>
        <a:bodyPr/>
        <a:lstStyle/>
        <a:p>
          <a:endParaRPr lang="ru-RU"/>
        </a:p>
      </dgm:t>
    </dgm:pt>
    <dgm:pt modelId="{7A5A1AE6-7FBD-49F6-B0D6-ADD181520A37}" type="pres">
      <dgm:prSet presAssocID="{CE27374C-E539-42D4-8625-C90E8F69481E}" presName="picture1" presStyleCnt="0"/>
      <dgm:spPr/>
    </dgm:pt>
    <dgm:pt modelId="{F45E6A8A-15DB-44A0-8234-BCD522E080EF}" type="pres">
      <dgm:prSet presAssocID="{CE27374C-E539-42D4-8625-C90E8F69481E}" presName="imageRepeatNode" presStyleLbl="fgImgPlace1" presStyleIdx="0" presStyleCnt="2" custLinFactNeighborX="2952" custLinFactNeighborY="1110"/>
      <dgm:spPr/>
      <dgm:t>
        <a:bodyPr/>
        <a:lstStyle/>
        <a:p>
          <a:endParaRPr lang="ru-RU"/>
        </a:p>
      </dgm:t>
    </dgm:pt>
    <dgm:pt modelId="{434BAF45-6AF9-4682-8428-587B875ECA1F}" type="pres">
      <dgm:prSet presAssocID="{8917A6B4-3FFA-44C0-9B03-1CB73BE13F1D}" presName="parTx2" presStyleLbl="node1" presStyleIdx="1" presStyleCnt="2"/>
      <dgm:spPr/>
      <dgm:t>
        <a:bodyPr/>
        <a:lstStyle/>
        <a:p>
          <a:endParaRPr lang="ru-RU"/>
        </a:p>
      </dgm:t>
    </dgm:pt>
    <dgm:pt modelId="{EF9CDB4F-D148-42A9-8801-FBC76844F036}" type="pres">
      <dgm:prSet presAssocID="{BD8A8F39-E24C-4833-A814-A819D86D1F10}" presName="picture2" presStyleCnt="0"/>
      <dgm:spPr/>
    </dgm:pt>
    <dgm:pt modelId="{8DF19CD6-F059-4D60-8476-6E7415B94774}" type="pres">
      <dgm:prSet presAssocID="{BD8A8F39-E24C-4833-A814-A819D86D1F10}" presName="imageRepeatNode" presStyleLbl="fgImgPlace1" presStyleIdx="1" presStyleCnt="2" custLinFactNeighborX="-742" custLinFactNeighborY="1266"/>
      <dgm:spPr/>
      <dgm:t>
        <a:bodyPr/>
        <a:lstStyle/>
        <a:p>
          <a:endParaRPr lang="ru-RU"/>
        </a:p>
      </dgm:t>
    </dgm:pt>
  </dgm:ptLst>
  <dgm:cxnLst>
    <dgm:cxn modelId="{F22F5E8B-AAAA-449E-B56D-D1E97A25C949}" srcId="{E0493887-3869-4664-94EA-EDFAB1015A78}" destId="{8917A6B4-3FFA-44C0-9B03-1CB73BE13F1D}" srcOrd="1" destOrd="0" parTransId="{1F22D09B-10DD-4038-85A6-89B0B7433680}" sibTransId="{BD8A8F39-E24C-4833-A814-A819D86D1F10}"/>
    <dgm:cxn modelId="{35C0DE19-9F48-43A9-B5F6-CE40231452D4}" type="presOf" srcId="{8917A6B4-3FFA-44C0-9B03-1CB73BE13F1D}" destId="{434BAF45-6AF9-4682-8428-587B875ECA1F}" srcOrd="0" destOrd="0" presId="urn:microsoft.com/office/officeart/2008/layout/AscendingPictureAccentProcess"/>
    <dgm:cxn modelId="{3E65B429-482F-44EC-904B-99F803C7C5D8}" srcId="{E0493887-3869-4664-94EA-EDFAB1015A78}" destId="{BCD4DF5F-650D-4637-9021-C24C089852D5}" srcOrd="0" destOrd="0" parTransId="{73A63A0F-5FB2-4D21-A5C2-3B0067740740}" sibTransId="{CE27374C-E539-42D4-8625-C90E8F69481E}"/>
    <dgm:cxn modelId="{6E66AD71-4638-4095-A801-D85DF8E5986F}" type="presOf" srcId="{E0493887-3869-4664-94EA-EDFAB1015A78}" destId="{6AE26755-BCE5-4AEE-9544-0C417013EA79}" srcOrd="0" destOrd="0" presId="urn:microsoft.com/office/officeart/2008/layout/AscendingPictureAccentProcess"/>
    <dgm:cxn modelId="{85C43EAC-082F-4111-9E32-D6D48EBA3901}" type="presOf" srcId="{BCD4DF5F-650D-4637-9021-C24C089852D5}" destId="{38573671-F0E8-4779-9AC2-E0E23C3F63E4}" srcOrd="0" destOrd="0" presId="urn:microsoft.com/office/officeart/2008/layout/AscendingPictureAccentProcess"/>
    <dgm:cxn modelId="{D7073519-E9EA-4EF9-BB40-F9B3D11B91A4}" type="presOf" srcId="{CE27374C-E539-42D4-8625-C90E8F69481E}" destId="{F45E6A8A-15DB-44A0-8234-BCD522E080EF}" srcOrd="0" destOrd="0" presId="urn:microsoft.com/office/officeart/2008/layout/AscendingPictureAccentProcess"/>
    <dgm:cxn modelId="{4A14D69F-0CF1-401C-9AB9-EDCC8C50EC5F}" type="presOf" srcId="{BD8A8F39-E24C-4833-A814-A819D86D1F10}" destId="{8DF19CD6-F059-4D60-8476-6E7415B94774}" srcOrd="0" destOrd="0" presId="urn:microsoft.com/office/officeart/2008/layout/AscendingPictureAccentProcess"/>
    <dgm:cxn modelId="{9F4BCB9A-2727-44A0-9595-1ADDF4D1B33B}" type="presParOf" srcId="{6AE26755-BCE5-4AEE-9544-0C417013EA79}" destId="{2C468EB5-B8D1-4C15-AEFB-53BDFD500DAF}" srcOrd="0" destOrd="0" presId="urn:microsoft.com/office/officeart/2008/layout/AscendingPictureAccentProcess"/>
    <dgm:cxn modelId="{B0376F02-9228-499C-BD9D-12483BEA0190}" type="presParOf" srcId="{6AE26755-BCE5-4AEE-9544-0C417013EA79}" destId="{75583470-DB56-4981-8D5F-1C14EE67E81F}" srcOrd="1" destOrd="0" presId="urn:microsoft.com/office/officeart/2008/layout/AscendingPictureAccentProcess"/>
    <dgm:cxn modelId="{CCE57612-C8AB-4BF9-90E7-0AD44A913972}" type="presParOf" srcId="{6AE26755-BCE5-4AEE-9544-0C417013EA79}" destId="{59336B68-58F0-4366-8AB4-3E33A2A8561C}" srcOrd="2" destOrd="0" presId="urn:microsoft.com/office/officeart/2008/layout/AscendingPictureAccentProcess"/>
    <dgm:cxn modelId="{355B8E34-02A1-4D93-A4B3-3F2001BE0734}" type="presParOf" srcId="{6AE26755-BCE5-4AEE-9544-0C417013EA79}" destId="{BF326B62-C0BF-42B6-A068-EB007E978720}" srcOrd="3" destOrd="0" presId="urn:microsoft.com/office/officeart/2008/layout/AscendingPictureAccentProcess"/>
    <dgm:cxn modelId="{039196B0-518A-415B-A5CF-A0A952231FBB}" type="presParOf" srcId="{6AE26755-BCE5-4AEE-9544-0C417013EA79}" destId="{5240E090-DCDF-4865-B808-FAC501FDF36A}" srcOrd="4" destOrd="0" presId="urn:microsoft.com/office/officeart/2008/layout/AscendingPictureAccentProcess"/>
    <dgm:cxn modelId="{7F45C93F-5A80-4499-A18D-FE0D5858434E}" type="presParOf" srcId="{6AE26755-BCE5-4AEE-9544-0C417013EA79}" destId="{4149575D-0601-47FF-A545-4D3343C5FD96}" srcOrd="5" destOrd="0" presId="urn:microsoft.com/office/officeart/2008/layout/AscendingPictureAccentProcess"/>
    <dgm:cxn modelId="{81D26ABF-E20C-4BB5-B379-9A6C9250E9F6}" type="presParOf" srcId="{6AE26755-BCE5-4AEE-9544-0C417013EA79}" destId="{753D81D3-6DEC-4CB6-8A7E-6484DE0E9A0F}" srcOrd="6" destOrd="0" presId="urn:microsoft.com/office/officeart/2008/layout/AscendingPictureAccentProcess"/>
    <dgm:cxn modelId="{FE3C3A38-862D-448B-A013-86AE6C2DCD1D}" type="presParOf" srcId="{6AE26755-BCE5-4AEE-9544-0C417013EA79}" destId="{D64DDA4D-7DA8-461A-BA8C-69C3D2DDB64B}" srcOrd="7" destOrd="0" presId="urn:microsoft.com/office/officeart/2008/layout/AscendingPictureAccentProcess"/>
    <dgm:cxn modelId="{8051493D-0CFA-44F0-A67B-437DF5DDC26D}" type="presParOf" srcId="{6AE26755-BCE5-4AEE-9544-0C417013EA79}" destId="{4574DB13-24A6-4BDD-923B-93DEC6DD95C5}" srcOrd="8" destOrd="0" presId="urn:microsoft.com/office/officeart/2008/layout/AscendingPictureAccentProcess"/>
    <dgm:cxn modelId="{8D917861-F6EB-4AC8-AA73-38E98BF70CD0}" type="presParOf" srcId="{6AE26755-BCE5-4AEE-9544-0C417013EA79}" destId="{1CBBAAA6-9836-48FB-AC2E-157253E85C12}" srcOrd="9" destOrd="0" presId="urn:microsoft.com/office/officeart/2008/layout/AscendingPictureAccentProcess"/>
    <dgm:cxn modelId="{CE99E659-C66B-4486-A6E4-2220871249FF}" type="presParOf" srcId="{6AE26755-BCE5-4AEE-9544-0C417013EA79}" destId="{38573671-F0E8-4779-9AC2-E0E23C3F63E4}" srcOrd="10" destOrd="0" presId="urn:microsoft.com/office/officeart/2008/layout/AscendingPictureAccentProcess"/>
    <dgm:cxn modelId="{F06551ED-AC91-44F5-8CB4-5C562B67C78A}" type="presParOf" srcId="{6AE26755-BCE5-4AEE-9544-0C417013EA79}" destId="{7A5A1AE6-7FBD-49F6-B0D6-ADD181520A37}" srcOrd="11" destOrd="0" presId="urn:microsoft.com/office/officeart/2008/layout/AscendingPictureAccentProcess"/>
    <dgm:cxn modelId="{7B0932E0-0236-4297-BC4B-02DD334100F8}" type="presParOf" srcId="{7A5A1AE6-7FBD-49F6-B0D6-ADD181520A37}" destId="{F45E6A8A-15DB-44A0-8234-BCD522E080EF}" srcOrd="0" destOrd="0" presId="urn:microsoft.com/office/officeart/2008/layout/AscendingPictureAccentProcess"/>
    <dgm:cxn modelId="{0FDAEABB-385F-409B-987C-AD0560F929AE}" type="presParOf" srcId="{6AE26755-BCE5-4AEE-9544-0C417013EA79}" destId="{434BAF45-6AF9-4682-8428-587B875ECA1F}" srcOrd="12" destOrd="0" presId="urn:microsoft.com/office/officeart/2008/layout/AscendingPictureAccentProcess"/>
    <dgm:cxn modelId="{02A13A06-2A82-47AD-90A6-E4C30AE1D755}" type="presParOf" srcId="{6AE26755-BCE5-4AEE-9544-0C417013EA79}" destId="{EF9CDB4F-D148-42A9-8801-FBC76844F036}" srcOrd="13" destOrd="0" presId="urn:microsoft.com/office/officeart/2008/layout/AscendingPictureAccentProcess"/>
    <dgm:cxn modelId="{0B05BBD6-A885-4CB1-A129-F64B6ACDC78E}" type="presParOf" srcId="{EF9CDB4F-D148-42A9-8801-FBC76844F036}" destId="{8DF19CD6-F059-4D60-8476-6E7415B94774}" srcOrd="0" destOrd="0" presId="urn:microsoft.com/office/officeart/2008/layout/AscendingPictureAccent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68199-FA30-42EC-9D20-223411C60A07}">
      <dsp:nvSpPr>
        <dsp:cNvPr id="0" name=""/>
        <dsp:cNvSpPr/>
      </dsp:nvSpPr>
      <dsp:spPr>
        <a:xfrm rot="5400000">
          <a:off x="4778050" y="-2695526"/>
          <a:ext cx="1143964" cy="6725838"/>
        </a:xfrm>
        <a:prstGeom prst="roundRect">
          <a:avLst/>
        </a:prstGeom>
        <a:solidFill>
          <a:schemeClr val="accent4">
            <a:lumMod val="20000"/>
            <a:lumOff val="80000"/>
            <a:alpha val="89804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b="1" kern="1200" dirty="0">
            <a:solidFill>
              <a:srgbClr val="26357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официальной статистической информации о произошедших структурных изменениях в сельском хозяйстве.</a:t>
          </a:r>
          <a:endParaRPr lang="ru-RU" sz="2000" b="1" kern="1200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 rot="-5400000">
        <a:off x="2042957" y="151255"/>
        <a:ext cx="6614150" cy="1032276"/>
      </dsp:txXfrm>
    </dsp:sp>
    <dsp:sp modelId="{2A7C6AA7-4AEA-4499-902B-EA5BFBE11320}">
      <dsp:nvSpPr>
        <dsp:cNvPr id="0" name=""/>
        <dsp:cNvSpPr/>
      </dsp:nvSpPr>
      <dsp:spPr>
        <a:xfrm>
          <a:off x="15" y="254"/>
          <a:ext cx="1987097" cy="13342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48000" cap="flat" cmpd="thickThin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kern="1200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65149" y="65388"/>
        <a:ext cx="1856829" cy="1204007"/>
      </dsp:txXfrm>
    </dsp:sp>
    <dsp:sp modelId="{9203A078-81C5-44C0-A21E-950C21F2A3B8}">
      <dsp:nvSpPr>
        <dsp:cNvPr id="0" name=""/>
        <dsp:cNvSpPr/>
      </dsp:nvSpPr>
      <dsp:spPr>
        <a:xfrm rot="5400000">
          <a:off x="4544488" y="-1112115"/>
          <a:ext cx="1629171" cy="6707787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846241"/>
              <a:satOff val="-7405"/>
              <a:lumOff val="-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сведений по категориям сельхозпроизводителей, которые в </a:t>
          </a:r>
          <a:r>
            <a:rPr lang="ru-RU" sz="2000" b="1" kern="1200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межпереписной</a:t>
          </a: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 период наблюдаются выборочно или не обследуются (</a:t>
          </a:r>
          <a:r>
            <a:rPr lang="ru-RU" sz="2000" b="1" kern="1200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микропредприятия</a:t>
          </a: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, КФХ, ЛПХ, СНТ).</a:t>
          </a:r>
          <a:endParaRPr lang="ru-RU" sz="2000" b="1" kern="1200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84710" y="1506723"/>
        <a:ext cx="6548727" cy="1470111"/>
      </dsp:txXfrm>
    </dsp:sp>
    <dsp:sp modelId="{E47A07C5-5135-4C00-A0C6-FE790CF839A1}">
      <dsp:nvSpPr>
        <dsp:cNvPr id="0" name=""/>
        <dsp:cNvSpPr/>
      </dsp:nvSpPr>
      <dsp:spPr>
        <a:xfrm>
          <a:off x="26680" y="1536896"/>
          <a:ext cx="2004249" cy="13342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48000" cap="flat" cmpd="thickThin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kern="1200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91814" y="1602030"/>
        <a:ext cx="1873981" cy="1204007"/>
      </dsp:txXfrm>
    </dsp:sp>
    <dsp:sp modelId="{525985E9-FD47-4132-B0E1-2765A1E20566}">
      <dsp:nvSpPr>
        <dsp:cNvPr id="0" name=""/>
        <dsp:cNvSpPr/>
      </dsp:nvSpPr>
      <dsp:spPr>
        <a:xfrm rot="5400000">
          <a:off x="4679163" y="488170"/>
          <a:ext cx="1333463" cy="6734144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5692481"/>
              <a:satOff val="-14809"/>
              <a:lumOff val="-1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актуализация перечня сельскохозяйственных производителей для повышения качества данных текущего статистического наблюдения в </a:t>
          </a:r>
          <a:r>
            <a:rPr lang="ru-RU" sz="2000" b="1" kern="1200" dirty="0" err="1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межпереписной</a:t>
          </a: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 период.</a:t>
          </a:r>
          <a:endParaRPr lang="ru-RU" sz="2000" b="1" kern="1200" dirty="0">
            <a:solidFill>
              <a:srgbClr val="2635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43917" y="3253604"/>
        <a:ext cx="6603956" cy="1203275"/>
      </dsp:txXfrm>
    </dsp:sp>
    <dsp:sp modelId="{A9EADB97-4CD3-41A8-B54C-268709365F23}">
      <dsp:nvSpPr>
        <dsp:cNvPr id="0" name=""/>
        <dsp:cNvSpPr/>
      </dsp:nvSpPr>
      <dsp:spPr>
        <a:xfrm>
          <a:off x="15" y="3097128"/>
          <a:ext cx="1977845" cy="13342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48000" cap="flat" cmpd="thickThin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kern="1200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65149" y="3162262"/>
        <a:ext cx="1847577" cy="1204007"/>
      </dsp:txXfrm>
    </dsp:sp>
    <dsp:sp modelId="{60ED4916-EBC9-4979-AD55-F6387CE9C7C6}">
      <dsp:nvSpPr>
        <dsp:cNvPr id="0" name=""/>
        <dsp:cNvSpPr/>
      </dsp:nvSpPr>
      <dsp:spPr>
        <a:xfrm rot="5400000">
          <a:off x="4856652" y="1811361"/>
          <a:ext cx="998272" cy="6707787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26357D"/>
              </a:solidFill>
              <a:latin typeface="Arial" panose="020B0604020202020204" pitchFamily="34" charset="0"/>
              <a:cs typeface="Arial" panose="020B0604020202020204" pitchFamily="34" charset="0"/>
            </a:rPr>
            <a:t>прогноз развития сельского хозяйства</a:t>
          </a:r>
          <a:r>
            <a:rPr lang="ru-RU" sz="1400" b="1" kern="1200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solidFill>
              <a:srgbClr val="26357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b="1" kern="1200" dirty="0">
            <a:solidFill>
              <a:srgbClr val="26357D"/>
            </a:solidFill>
          </a:endParaRPr>
        </a:p>
      </dsp:txBody>
      <dsp:txXfrm rot="-5400000">
        <a:off x="2050627" y="4714850"/>
        <a:ext cx="6610323" cy="900808"/>
      </dsp:txXfrm>
    </dsp:sp>
    <dsp:sp modelId="{6C870FD4-24B2-4498-95F0-5AB0608953DB}">
      <dsp:nvSpPr>
        <dsp:cNvPr id="0" name=""/>
        <dsp:cNvSpPr/>
      </dsp:nvSpPr>
      <dsp:spPr>
        <a:xfrm>
          <a:off x="15" y="4498117"/>
          <a:ext cx="2001879" cy="13342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48000" cap="flat" cmpd="thickThin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</a:t>
          </a:r>
          <a:r>
            <a:rPr lang="ru-RU" sz="3600" b="1" kern="1200" dirty="0">
              <a:solidFill>
                <a:srgbClr val="26357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>
        <a:off x="65149" y="4563251"/>
        <a:ext cx="1871611" cy="1204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3A032-6328-4F40-BC96-100F0DD2E853}">
      <dsp:nvSpPr>
        <dsp:cNvPr id="0" name=""/>
        <dsp:cNvSpPr/>
      </dsp:nvSpPr>
      <dsp:spPr>
        <a:xfrm>
          <a:off x="0" y="72011"/>
          <a:ext cx="2262727" cy="2196896"/>
        </a:xfrm>
        <a:prstGeom prst="ellipse">
          <a:avLst/>
        </a:prstGeom>
        <a:solidFill>
          <a:schemeClr val="accent1">
            <a:lumMod val="60000"/>
            <a:lumOff val="40000"/>
            <a:alpha val="49804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25CC79-D4F6-42BB-AC9B-F92E2F17D903}">
      <dsp:nvSpPr>
        <dsp:cNvPr id="0" name=""/>
        <dsp:cNvSpPr/>
      </dsp:nvSpPr>
      <dsp:spPr>
        <a:xfrm>
          <a:off x="1848693" y="119798"/>
          <a:ext cx="6190800" cy="1325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Инструкторы 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22 июля по 16 сентября 2021 года</a:t>
          </a:r>
        </a:p>
        <a:p>
          <a:pPr marL="10800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57 календарных дней, денежное вознаграждение 18 500 рублей в месяц </a:t>
          </a:r>
          <a:b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учетом НДФЛ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848693" y="119798"/>
        <a:ext cx="6190800" cy="1325216"/>
      </dsp:txXfrm>
    </dsp:sp>
    <dsp:sp modelId="{23F9A58A-51BE-47ED-B231-AED0C08B8D9C}">
      <dsp:nvSpPr>
        <dsp:cNvPr id="0" name=""/>
        <dsp:cNvSpPr/>
      </dsp:nvSpPr>
      <dsp:spPr>
        <a:xfrm>
          <a:off x="0" y="1800199"/>
          <a:ext cx="2255101" cy="2125372"/>
        </a:xfrm>
        <a:prstGeom prst="ellipse">
          <a:avLst/>
        </a:prstGeom>
        <a:solidFill>
          <a:schemeClr val="accent3">
            <a:lumMod val="60000"/>
            <a:lumOff val="40000"/>
            <a:alpha val="49804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1ECAE6-A721-4AC5-A39F-2126994F6A84}">
      <dsp:nvSpPr>
        <dsp:cNvPr id="0" name=""/>
        <dsp:cNvSpPr/>
      </dsp:nvSpPr>
      <dsp:spPr>
        <a:xfrm>
          <a:off x="1733642" y="2432492"/>
          <a:ext cx="6403261" cy="173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Переписчики</a:t>
          </a: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2400" b="1" i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29 июля по 30 августа 2021 года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33 календарных дня, денежное вознаграждение 18 000 рублей в месяц </a:t>
          </a:r>
          <a:b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учетом НДФЛ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733642" y="2432492"/>
        <a:ext cx="6403261" cy="173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02166-D74E-4EE9-B255-BCF188B8C2FC}">
      <dsp:nvSpPr>
        <dsp:cNvPr id="0" name=""/>
        <dsp:cNvSpPr/>
      </dsp:nvSpPr>
      <dsp:spPr>
        <a:xfrm>
          <a:off x="4356484" y="1764744"/>
          <a:ext cx="2248652" cy="897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146"/>
              </a:lnTo>
              <a:lnTo>
                <a:pt x="2248652" y="590146"/>
              </a:lnTo>
              <a:lnTo>
                <a:pt x="2248652" y="89781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30649-47E1-4AEB-AC9D-A47204075B0E}">
      <dsp:nvSpPr>
        <dsp:cNvPr id="0" name=""/>
        <dsp:cNvSpPr/>
      </dsp:nvSpPr>
      <dsp:spPr>
        <a:xfrm>
          <a:off x="1941205" y="1764744"/>
          <a:ext cx="2415278" cy="897817"/>
        </a:xfrm>
        <a:custGeom>
          <a:avLst/>
          <a:gdLst/>
          <a:ahLst/>
          <a:cxnLst/>
          <a:rect l="0" t="0" r="0" b="0"/>
          <a:pathLst>
            <a:path>
              <a:moveTo>
                <a:pt x="2415278" y="0"/>
              </a:moveTo>
              <a:lnTo>
                <a:pt x="2415278" y="590146"/>
              </a:lnTo>
              <a:lnTo>
                <a:pt x="0" y="590146"/>
              </a:lnTo>
              <a:lnTo>
                <a:pt x="0" y="89781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4CAD7-2D60-45CB-8A9F-66B32009880C}">
      <dsp:nvSpPr>
        <dsp:cNvPr id="0" name=""/>
        <dsp:cNvSpPr/>
      </dsp:nvSpPr>
      <dsp:spPr>
        <a:xfrm>
          <a:off x="1929088" y="0"/>
          <a:ext cx="4854790" cy="176474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13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Программа сельскохозяйственной </a:t>
          </a:r>
          <a:r>
            <a:rPr lang="ru-RU" sz="2400" b="1" i="0" u="none" kern="1200" dirty="0" err="1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микропереписи</a:t>
          </a:r>
          <a:r>
            <a:rPr lang="ru-RU" sz="2400" b="1" i="0" u="none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2021 года разрабатывалась</a:t>
          </a:r>
          <a:r>
            <a:rPr lang="ru-RU" sz="2400" b="1" i="0" u="none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b="1" i="0" u="none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9088" y="0"/>
        <a:ext cx="4854790" cy="1764744"/>
      </dsp:txXfrm>
    </dsp:sp>
    <dsp:sp modelId="{95F435B7-7940-438B-924C-1EDA1D836E7E}">
      <dsp:nvSpPr>
        <dsp:cNvPr id="0" name=""/>
        <dsp:cNvSpPr/>
      </dsp:nvSpPr>
      <dsp:spPr>
        <a:xfrm>
          <a:off x="223" y="2662562"/>
          <a:ext cx="3881962" cy="339166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13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соответствии с Программой Всемирной сельскохозяйственной переписи ООН.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" y="2662562"/>
        <a:ext cx="3881962" cy="3391666"/>
      </dsp:txXfrm>
    </dsp:sp>
    <dsp:sp modelId="{358E52D3-FC26-475B-B098-28A0677118ED}">
      <dsp:nvSpPr>
        <dsp:cNvPr id="0" name=""/>
        <dsp:cNvSpPr/>
      </dsp:nvSpPr>
      <dsp:spPr>
        <a:xfrm>
          <a:off x="4497529" y="2662562"/>
          <a:ext cx="4215214" cy="329329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13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учетом опыта проведения Всероссийской сельскохозяйственной переписи 2016 г. 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7529" y="2662562"/>
        <a:ext cx="4215214" cy="329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31799-DD00-4A29-8836-A3998236D21A}">
      <dsp:nvSpPr>
        <dsp:cNvPr id="0" name=""/>
        <dsp:cNvSpPr/>
      </dsp:nvSpPr>
      <dsp:spPr>
        <a:xfrm>
          <a:off x="0" y="1018850"/>
          <a:ext cx="7416824" cy="6315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8016F-0AED-4224-B0A9-96123E852967}">
      <dsp:nvSpPr>
        <dsp:cNvPr id="0" name=""/>
        <dsp:cNvSpPr/>
      </dsp:nvSpPr>
      <dsp:spPr>
        <a:xfrm>
          <a:off x="329804" y="749991"/>
          <a:ext cx="6860405" cy="7056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Сельскохозяйственные организации (СХО)</a:t>
          </a:r>
          <a:endParaRPr lang="ru-RU" sz="22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53" y="784440"/>
        <a:ext cx="6791507" cy="636783"/>
      </dsp:txXfrm>
    </dsp:sp>
    <dsp:sp modelId="{74A329DC-AAC7-45EB-B9C9-514D03F3A264}">
      <dsp:nvSpPr>
        <dsp:cNvPr id="0" name=""/>
        <dsp:cNvSpPr/>
      </dsp:nvSpPr>
      <dsp:spPr>
        <a:xfrm>
          <a:off x="0" y="2632173"/>
          <a:ext cx="7416824" cy="6315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9CD25-40C9-4C8E-8F14-686432D8930B}">
      <dsp:nvSpPr>
        <dsp:cNvPr id="0" name=""/>
        <dsp:cNvSpPr/>
      </dsp:nvSpPr>
      <dsp:spPr>
        <a:xfrm>
          <a:off x="370479" y="1956482"/>
          <a:ext cx="6771556" cy="10378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Крестьянские (фермерские) хозяйства и индивидуальные предприниматели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(КФХ и ИП)</a:t>
          </a:r>
          <a:endParaRPr lang="ru-RU" sz="22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144" y="2007147"/>
        <a:ext cx="6670226" cy="936554"/>
      </dsp:txXfrm>
    </dsp:sp>
    <dsp:sp modelId="{4832363E-03D9-49EB-9596-3D0F420B58D0}">
      <dsp:nvSpPr>
        <dsp:cNvPr id="0" name=""/>
        <dsp:cNvSpPr/>
      </dsp:nvSpPr>
      <dsp:spPr>
        <a:xfrm>
          <a:off x="0" y="4387272"/>
          <a:ext cx="7416824" cy="6315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73AA1-C1BF-41B6-8710-EDDBCFE8BF4C}">
      <dsp:nvSpPr>
        <dsp:cNvPr id="0" name=""/>
        <dsp:cNvSpPr/>
      </dsp:nvSpPr>
      <dsp:spPr>
        <a:xfrm>
          <a:off x="360309" y="3586103"/>
          <a:ext cx="6771090" cy="1179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подсобные и другие индивидуальные хозяйства граждан </a:t>
          </a:r>
        </a:p>
      </dsp:txBody>
      <dsp:txXfrm>
        <a:off x="417895" y="3643689"/>
        <a:ext cx="6655918" cy="1064487"/>
      </dsp:txXfrm>
    </dsp:sp>
    <dsp:sp modelId="{D5EF63E7-DB02-4167-9369-5666D1D248AC}">
      <dsp:nvSpPr>
        <dsp:cNvPr id="0" name=""/>
        <dsp:cNvSpPr/>
      </dsp:nvSpPr>
      <dsp:spPr>
        <a:xfrm>
          <a:off x="0" y="5641188"/>
          <a:ext cx="7416824" cy="62644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C3825-B5E2-4EA0-86BB-731F09F48099}">
      <dsp:nvSpPr>
        <dsp:cNvPr id="0" name=""/>
        <dsp:cNvSpPr/>
      </dsp:nvSpPr>
      <dsp:spPr>
        <a:xfrm>
          <a:off x="380648" y="5352353"/>
          <a:ext cx="6738413" cy="678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Некоммерческие товарищества</a:t>
          </a:r>
          <a:endParaRPr lang="ru-RU" sz="22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769" y="5385474"/>
        <a:ext cx="6672171" cy="612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72F3A-3F5D-4A7A-ABEC-2997B3996689}">
      <dsp:nvSpPr>
        <dsp:cNvPr id="0" name=""/>
        <dsp:cNvSpPr/>
      </dsp:nvSpPr>
      <dsp:spPr>
        <a:xfrm>
          <a:off x="0" y="2617"/>
          <a:ext cx="4427984" cy="267730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977900" rtl="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1 </a:t>
          </a:r>
        </a:p>
        <a:p>
          <a:pPr lvl="0" algn="l" defTabSz="977900" rtl="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сельскохозяйственных организаций»</a:t>
          </a:r>
          <a:endParaRPr lang="ru-RU" sz="2200" b="1" kern="1200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30695" y="133312"/>
        <a:ext cx="4166594" cy="2415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7807-769E-436A-A491-6165CB06CBEB}">
      <dsp:nvSpPr>
        <dsp:cNvPr id="0" name=""/>
        <dsp:cNvSpPr/>
      </dsp:nvSpPr>
      <dsp:spPr>
        <a:xfrm>
          <a:off x="0" y="0"/>
          <a:ext cx="3744416" cy="294944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977900" rtl="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2 </a:t>
          </a:r>
          <a:r>
            <a:rPr lang="ru-RU" sz="2200" b="1" u="none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крестьянских (фермерских) хозяйств и индивидуальных предпринимателей»</a:t>
          </a:r>
          <a:endParaRPr lang="ru-RU" sz="2200" b="1" u="none" kern="1200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43980" y="143980"/>
        <a:ext cx="3456456" cy="2661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24D9-91B8-470E-8AE3-3DEA5C80A574}">
      <dsp:nvSpPr>
        <dsp:cNvPr id="0" name=""/>
        <dsp:cNvSpPr/>
      </dsp:nvSpPr>
      <dsp:spPr>
        <a:xfrm>
          <a:off x="0" y="44423"/>
          <a:ext cx="3744416" cy="27389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977900" rtl="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3 </a:t>
          </a:r>
          <a:r>
            <a:rPr lang="ru-RU" sz="2200" b="1" u="none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личных подсобных и других индивидуальных хозяйств граждан»</a:t>
          </a:r>
          <a:endParaRPr lang="ru-RU" sz="2200" b="1" u="none" kern="1200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33706" y="178129"/>
        <a:ext cx="3477004" cy="2471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1FBC8-32FD-4715-B78E-7B06B0CBAEA8}">
      <dsp:nvSpPr>
        <dsp:cNvPr id="0" name=""/>
        <dsp:cNvSpPr/>
      </dsp:nvSpPr>
      <dsp:spPr>
        <a:xfrm>
          <a:off x="0" y="0"/>
          <a:ext cx="3816424" cy="371423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977900" rtl="0">
            <a:lnSpc>
              <a:spcPct val="125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Форма № 4 </a:t>
          </a:r>
          <a:br>
            <a:rPr lang="ru-RU" sz="2200" b="1" u="none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</a:br>
          <a:r>
            <a:rPr lang="ru-RU" sz="2200" b="1" u="none" kern="1200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rPr>
            <a:t>«Переписной лист для садоводческих, огороднических и дачных некоммерческих объединений граждан»</a:t>
          </a:r>
          <a:endParaRPr lang="ru-RU" sz="2200" b="1" u="none" kern="1200" cap="all" spc="0" dirty="0">
            <a:ln w="0"/>
            <a:solidFill>
              <a:schemeClr val="accent2">
                <a:lumMod val="50000"/>
              </a:schemeClr>
            </a:solidFill>
            <a:effectLst>
              <a:reflection blurRad="12700" stA="50000" endPos="50000" dist="5000" dir="5400000" sy="-100000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81314" y="181314"/>
        <a:ext cx="3453796" cy="3351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FB706-55F7-4889-972E-68D8EEE6E219}">
      <dsp:nvSpPr>
        <dsp:cNvPr id="0" name=""/>
        <dsp:cNvSpPr/>
      </dsp:nvSpPr>
      <dsp:spPr>
        <a:xfrm>
          <a:off x="145070" y="4664601"/>
          <a:ext cx="7702746" cy="1355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Помещение должно приниматься комиссией с оформлением необходимых документов (актов). В комиссии обязательно должны быть представители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Владимирстата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5070" y="4664601"/>
        <a:ext cx="7702746" cy="1355438"/>
      </dsp:txXfrm>
    </dsp:sp>
    <dsp:sp modelId="{CF216E2C-2133-4DC0-80A3-46C187BEAF2A}">
      <dsp:nvSpPr>
        <dsp:cNvPr id="0" name=""/>
        <dsp:cNvSpPr/>
      </dsp:nvSpPr>
      <dsp:spPr>
        <a:xfrm rot="10800000">
          <a:off x="0" y="2031987"/>
          <a:ext cx="7992888" cy="283219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 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Помещение должно отвечать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санитарно- гигиеническим нормам,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быть обеспечено необходимой охраной,     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мебелью, электрическими розетками,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              средствами связи и пожаротушения.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031987"/>
        <a:ext cx="7992888" cy="1840274"/>
      </dsp:txXfrm>
    </dsp:sp>
    <dsp:sp modelId="{E1AD6FBB-A363-486F-A348-9B0637D5B855}">
      <dsp:nvSpPr>
        <dsp:cNvPr id="0" name=""/>
        <dsp:cNvSpPr/>
      </dsp:nvSpPr>
      <dsp:spPr>
        <a:xfrm rot="10800000">
          <a:off x="0" y="97438"/>
          <a:ext cx="7992888" cy="205891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Период работы инструкторского участка </a:t>
          </a:r>
          <a:endParaRPr lang="ru-RU" sz="2400" b="1" u="none" kern="1200" cap="all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10800000">
        <a:off x="0" y="97438"/>
        <a:ext cx="7992888" cy="722680"/>
      </dsp:txXfrm>
    </dsp:sp>
    <dsp:sp modelId="{B67DB44E-327D-4892-BE06-0B3DE44D5AFD}">
      <dsp:nvSpPr>
        <dsp:cNvPr id="0" name=""/>
        <dsp:cNvSpPr/>
      </dsp:nvSpPr>
      <dsp:spPr>
        <a:xfrm>
          <a:off x="1071" y="694978"/>
          <a:ext cx="5365367" cy="67317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22 июля по 16 сентября 2021 года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71" y="694978"/>
        <a:ext cx="5365367" cy="673175"/>
      </dsp:txXfrm>
    </dsp:sp>
    <dsp:sp modelId="{70D2A6F0-CC41-4997-BC74-088A733A3532}">
      <dsp:nvSpPr>
        <dsp:cNvPr id="0" name=""/>
        <dsp:cNvSpPr/>
      </dsp:nvSpPr>
      <dsp:spPr>
        <a:xfrm>
          <a:off x="5360723" y="720082"/>
          <a:ext cx="2625378" cy="5933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2000" b="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57 календарных дней</a:t>
          </a:r>
          <a:r>
            <a:rPr lang="en-US" sz="2000" b="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2000" b="0" kern="1200" cap="all" dirty="0" smtClean="0">
            <a:ln w="9000" cmpd="sng">
              <a:prstDash val="solid"/>
            </a:ln>
            <a:solidFill>
              <a:schemeClr val="accent2">
                <a:lumMod val="50000"/>
              </a:schemeClr>
            </a:solidFill>
            <a:effectLst>
              <a:reflection blurRad="12700" stA="28000" endPos="45000" dist="10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5360723" y="720082"/>
        <a:ext cx="2625378" cy="593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8EB5-B8D1-4C15-AEFB-53BDFD500DAF}">
      <dsp:nvSpPr>
        <dsp:cNvPr id="0" name=""/>
        <dsp:cNvSpPr/>
      </dsp:nvSpPr>
      <dsp:spPr>
        <a:xfrm>
          <a:off x="3221823" y="2952276"/>
          <a:ext cx="176860" cy="176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83470-DB56-4981-8D5F-1C14EE67E81F}">
      <dsp:nvSpPr>
        <dsp:cNvPr id="0" name=""/>
        <dsp:cNvSpPr/>
      </dsp:nvSpPr>
      <dsp:spPr>
        <a:xfrm>
          <a:off x="3066893" y="3200559"/>
          <a:ext cx="176860" cy="1768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36B68-58F0-4366-8AB4-3E33A2A8561C}">
      <dsp:nvSpPr>
        <dsp:cNvPr id="0" name=""/>
        <dsp:cNvSpPr/>
      </dsp:nvSpPr>
      <dsp:spPr>
        <a:xfrm>
          <a:off x="2882251" y="3415518"/>
          <a:ext cx="176860" cy="176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26B62-C0BF-42B6-A068-EB007E978720}">
      <dsp:nvSpPr>
        <dsp:cNvPr id="0" name=""/>
        <dsp:cNvSpPr/>
      </dsp:nvSpPr>
      <dsp:spPr>
        <a:xfrm>
          <a:off x="3102973" y="453492"/>
          <a:ext cx="176860" cy="176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0E090-DCDF-4865-B808-FAC501FDF36A}">
      <dsp:nvSpPr>
        <dsp:cNvPr id="0" name=""/>
        <dsp:cNvSpPr/>
      </dsp:nvSpPr>
      <dsp:spPr>
        <a:xfrm>
          <a:off x="3339258" y="312689"/>
          <a:ext cx="176860" cy="1768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9575D-0601-47FF-A545-4D3343C5FD96}">
      <dsp:nvSpPr>
        <dsp:cNvPr id="0" name=""/>
        <dsp:cNvSpPr/>
      </dsp:nvSpPr>
      <dsp:spPr>
        <a:xfrm>
          <a:off x="3574836" y="171886"/>
          <a:ext cx="176860" cy="176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81D3-6DEC-4CB6-8A7E-6484DE0E9A0F}">
      <dsp:nvSpPr>
        <dsp:cNvPr id="0" name=""/>
        <dsp:cNvSpPr/>
      </dsp:nvSpPr>
      <dsp:spPr>
        <a:xfrm>
          <a:off x="3810414" y="312689"/>
          <a:ext cx="176860" cy="1768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DDA4D-7DA8-461A-BA8C-69C3D2DDB64B}">
      <dsp:nvSpPr>
        <dsp:cNvPr id="0" name=""/>
        <dsp:cNvSpPr/>
      </dsp:nvSpPr>
      <dsp:spPr>
        <a:xfrm>
          <a:off x="4046700" y="453492"/>
          <a:ext cx="176860" cy="176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4DB13-24A6-4BDD-923B-93DEC6DD95C5}">
      <dsp:nvSpPr>
        <dsp:cNvPr id="0" name=""/>
        <dsp:cNvSpPr/>
      </dsp:nvSpPr>
      <dsp:spPr>
        <a:xfrm>
          <a:off x="3574836" y="468980"/>
          <a:ext cx="176860" cy="176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BAAA6-9836-48FB-AC2E-157253E85C12}">
      <dsp:nvSpPr>
        <dsp:cNvPr id="0" name=""/>
        <dsp:cNvSpPr/>
      </dsp:nvSpPr>
      <dsp:spPr>
        <a:xfrm>
          <a:off x="3574836" y="766074"/>
          <a:ext cx="176860" cy="1768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73671-F0E8-4779-9AC2-E0E23C3F63E4}">
      <dsp:nvSpPr>
        <dsp:cNvPr id="0" name=""/>
        <dsp:cNvSpPr/>
      </dsp:nvSpPr>
      <dsp:spPr>
        <a:xfrm>
          <a:off x="2135900" y="4061529"/>
          <a:ext cx="3814524" cy="102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408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85 инструкторов </a:t>
          </a:r>
          <a:endParaRPr lang="ru-RU" sz="2800" kern="1200" dirty="0"/>
        </a:p>
      </dsp:txBody>
      <dsp:txXfrm>
        <a:off x="2185847" y="4111476"/>
        <a:ext cx="3714630" cy="923274"/>
      </dsp:txXfrm>
    </dsp:sp>
    <dsp:sp modelId="{F45E6A8A-15DB-44A0-8234-BCD522E080EF}">
      <dsp:nvSpPr>
        <dsp:cNvPr id="0" name=""/>
        <dsp:cNvSpPr/>
      </dsp:nvSpPr>
      <dsp:spPr>
        <a:xfrm>
          <a:off x="1130485" y="3078641"/>
          <a:ext cx="1768603" cy="176848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BAF45-6AF9-4682-8428-587B875ECA1F}">
      <dsp:nvSpPr>
        <dsp:cNvPr id="0" name=""/>
        <dsp:cNvSpPr/>
      </dsp:nvSpPr>
      <dsp:spPr>
        <a:xfrm>
          <a:off x="3748159" y="2060248"/>
          <a:ext cx="3814524" cy="1023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408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507 переписчиков </a:t>
          </a:r>
          <a:endParaRPr lang="ru-RU" sz="2800" kern="1200" dirty="0"/>
        </a:p>
      </dsp:txBody>
      <dsp:txXfrm>
        <a:off x="3798106" y="2110195"/>
        <a:ext cx="3714630" cy="923274"/>
      </dsp:txXfrm>
    </dsp:sp>
    <dsp:sp modelId="{8DF19CD6-F059-4D60-8476-6E7415B94774}">
      <dsp:nvSpPr>
        <dsp:cNvPr id="0" name=""/>
        <dsp:cNvSpPr/>
      </dsp:nvSpPr>
      <dsp:spPr>
        <a:xfrm>
          <a:off x="2677411" y="1080119"/>
          <a:ext cx="1768603" cy="1768486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5AD92-9628-484E-BDF2-36964F7D07CA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068"/>
            <a:ext cx="5438775" cy="4442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946400" cy="4941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78"/>
            <a:ext cx="2946400" cy="4941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9E7B5-672B-4075-9C0C-DCA228E34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FD33B-C716-4B53-AB97-AE6BE63A4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8892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80205-768A-4812-A9F0-45B07C0909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1392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F98F8-CC2B-4060-BC2B-2D203C1D9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7249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0519C-9078-4636-BA2A-FE163FFAC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1152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580A9-E985-4990-BCD4-2ACC2B3A6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4719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3BB7D-B1EF-46FD-B562-68BFEA436F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2533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EB52A-4A3C-4568-994A-35E7511B1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3168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378B4-E95D-4B5A-9056-7358FBF476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0873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A3497-49AF-4269-91E1-5B2A32536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218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05385-8334-42AB-9155-B268FEBC2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196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47176-865B-484F-A8FB-3919B1872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320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BAF90E-CC4B-41BF-A8E5-E0215F3AD94B}" type="slidenum">
              <a:rPr lang="ru-RU" b="1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3.xml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3.xml"/><Relationship Id="rId5" Type="http://schemas.microsoft.com/office/2007/relationships/hdphoto" Target="../media/hdphoto4.wdp"/><Relationship Id="rId10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BCF8EA"/>
            </a:gs>
            <a:gs pos="31000">
              <a:schemeClr val="bg2">
                <a:tint val="97000"/>
                <a:hueMod val="92000"/>
                <a:satMod val="169000"/>
                <a:alpha val="86000"/>
                <a:lumMod val="66000"/>
                <a:lumOff val="34000"/>
              </a:schemeClr>
            </a:gs>
            <a:gs pos="82000">
              <a:schemeClr val="accent3">
                <a:lumMod val="91000"/>
                <a:alpha val="6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619672" y="2420887"/>
            <a:ext cx="7056784" cy="3240361"/>
          </a:xfrm>
        </p:spPr>
        <p:txBody>
          <a:bodyPr/>
          <a:lstStyle/>
          <a:p>
            <a:pPr marL="0" indent="0" algn="ctr">
              <a:buNone/>
            </a:pPr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Сельскохозяйственная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микроперепись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года</a:t>
            </a:r>
          </a:p>
          <a:p>
            <a:pPr algn="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EC171B-168E-470A-9494-F7435979B2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" y="116632"/>
            <a:ext cx="26675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874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0454605"/>
              </p:ext>
            </p:extLst>
          </p:nvPr>
        </p:nvGraphicFramePr>
        <p:xfrm>
          <a:off x="251520" y="836712"/>
          <a:ext cx="38164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622"/>
            <a:ext cx="4860032" cy="66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5065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C9EAD1"/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75000">
              <a:srgbClr val="7CCB8F"/>
            </a:gs>
            <a:gs pos="92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028383" cy="553834"/>
          </a:xfrm>
          <a:prstGeom prst="rect">
            <a:avLst/>
          </a:prstGeom>
        </p:spPr>
        <p:txBody>
          <a:bodyPr wrap="square" lIns="91260" tIns="45639" rIns="91260" bIns="45639">
            <a:spAutoFit/>
          </a:bodyPr>
          <a:lstStyle/>
          <a:p>
            <a:pPr defTabSz="1824787">
              <a:spcBef>
                <a:spcPts val="2000"/>
              </a:spcBef>
            </a:pPr>
            <a:r>
              <a:rPr lang="ru-RU" sz="3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сбора данных от респондентов</a:t>
            </a:r>
          </a:p>
        </p:txBody>
      </p:sp>
      <p:pic>
        <p:nvPicPr>
          <p:cNvPr id="6" name="Picture 2" descr="https://pbs.twimg.com/profile_images/1029257877305925634/tmohgIu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" y="908720"/>
            <a:ext cx="1423057" cy="14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усеченными противолежащими углами 64"/>
          <p:cNvSpPr/>
          <p:nvPr/>
        </p:nvSpPr>
        <p:spPr>
          <a:xfrm>
            <a:off x="1426450" y="943993"/>
            <a:ext cx="3073542" cy="22322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C32E"/>
            </a:solidFill>
            <a:prstDash val="solid"/>
            <a:miter lim="800000"/>
          </a:ln>
          <a:effectLst/>
        </p:spPr>
        <p:txBody>
          <a:bodyPr lIns="182160" tIns="91080" rIns="182160" bIns="91080" rtlCol="0" anchor="ctr"/>
          <a:lstStyle/>
          <a:p>
            <a:pPr algn="ctr" defTabSz="1821512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061" y="1870275"/>
            <a:ext cx="2880319" cy="461501"/>
          </a:xfrm>
          <a:prstGeom prst="rect">
            <a:avLst/>
          </a:prstGeom>
          <a:noFill/>
        </p:spPr>
        <p:txBody>
          <a:bodyPr wrap="square" lIns="91260" tIns="45639" rIns="91260" bIns="45639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СХО, КФХ и ИП: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43808" y="3176241"/>
            <a:ext cx="0" cy="505518"/>
          </a:xfrm>
          <a:prstGeom prst="straightConnector1">
            <a:avLst/>
          </a:prstGeom>
          <a:ln w="57150">
            <a:solidFill>
              <a:srgbClr val="2635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усеченными противолежащими углами 64"/>
          <p:cNvSpPr/>
          <p:nvPr/>
        </p:nvSpPr>
        <p:spPr>
          <a:xfrm>
            <a:off x="1414829" y="3664974"/>
            <a:ext cx="3312368" cy="2999472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C32E"/>
            </a:solidFill>
            <a:prstDash val="solid"/>
            <a:miter lim="800000"/>
          </a:ln>
          <a:effectLst/>
        </p:spPr>
        <p:txBody>
          <a:bodyPr lIns="182160" tIns="91080" rIns="182160" bIns="91080" rtlCol="0" anchor="ctr"/>
          <a:lstStyle/>
          <a:p>
            <a:pPr algn="ctr" defTabSz="1821512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061" y="3863843"/>
            <a:ext cx="3024335" cy="2800603"/>
          </a:xfrm>
          <a:prstGeom prst="rect">
            <a:avLst/>
          </a:prstGeom>
          <a:noFill/>
        </p:spPr>
        <p:txBody>
          <a:bodyPr wrap="square" lIns="91260" tIns="45639" rIns="91260" bIns="45639" rtlCol="0">
            <a:spAutoFit/>
          </a:bodyPr>
          <a:lstStyle/>
          <a:p>
            <a:pPr algn="ctr"/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Самозаполнение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переписных листов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через систему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Росстата         (в отдельных случаях на бумажном носителе)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7" y="3286518"/>
            <a:ext cx="1295663" cy="129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4" y="4941168"/>
            <a:ext cx="1097832" cy="1097832"/>
          </a:xfrm>
          <a:prstGeom prst="rect">
            <a:avLst/>
          </a:prstGeom>
        </p:spPr>
      </p:pic>
      <p:pic>
        <p:nvPicPr>
          <p:cNvPr id="14" name="Picture 4" descr="https://thumbs.dreamstime.com/b/%D0%B7%D0%B5%D0%BB%D0%B5%D0%BD%D1%8B%D0%B9-%D1%86%D0%B2%D0%B5%D1%82-%D0%B7%D0%BD%D0%B0%D1%87%D0%BA%D0%B0-%D0%B7%D0%B5%D0%BC%D0%BB%D0%B5%D0%B4%D0%B5%D0%BB%D0%B8%D1%8F-23529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" b="99375" l="162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47" y="1363310"/>
            <a:ext cx="1393613" cy="13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усеченными противолежащими углами 64"/>
          <p:cNvSpPr/>
          <p:nvPr/>
        </p:nvSpPr>
        <p:spPr>
          <a:xfrm>
            <a:off x="6012160" y="908720"/>
            <a:ext cx="3131840" cy="2377798"/>
          </a:xfrm>
          <a:prstGeom prst="snip2DiagRect">
            <a:avLst/>
          </a:prstGeom>
          <a:solidFill>
            <a:srgbClr val="FFFFCC"/>
          </a:solidFill>
          <a:ln w="38100" cap="flat" cmpd="sng" algn="ctr">
            <a:solidFill>
              <a:srgbClr val="FFC32E"/>
            </a:solidFill>
            <a:prstDash val="solid"/>
            <a:miter lim="800000"/>
          </a:ln>
          <a:effectLst/>
        </p:spPr>
        <p:txBody>
          <a:bodyPr lIns="182160" tIns="91080" rIns="182160" bIns="91080"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подсобные хозяйства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некоммерческие товарищества:</a:t>
            </a:r>
          </a:p>
        </p:txBody>
      </p:sp>
      <p:sp>
        <p:nvSpPr>
          <p:cNvPr id="16" name="Прямоугольник с двумя усеченными противолежащими углами 64"/>
          <p:cNvSpPr/>
          <p:nvPr/>
        </p:nvSpPr>
        <p:spPr>
          <a:xfrm>
            <a:off x="6174497" y="3681028"/>
            <a:ext cx="2969503" cy="2520279"/>
          </a:xfrm>
          <a:prstGeom prst="snip2DiagRect">
            <a:avLst/>
          </a:prstGeom>
          <a:solidFill>
            <a:srgbClr val="FFFFCC"/>
          </a:solidFill>
          <a:ln w="38100" cap="flat" cmpd="sng" algn="ctr">
            <a:solidFill>
              <a:srgbClr val="FFC32E"/>
            </a:solidFill>
            <a:prstDash val="solid"/>
            <a:miter lim="800000"/>
          </a:ln>
          <a:effectLst/>
        </p:spPr>
        <p:txBody>
          <a:bodyPr lIns="182160" tIns="91080" rIns="182160" bIns="91080"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респондентов переписчиками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планшетных компьютеров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2469"/>
            <a:ext cx="1116762" cy="13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7812360" y="3286518"/>
            <a:ext cx="0" cy="395241"/>
          </a:xfrm>
          <a:prstGeom prst="straightConnector1">
            <a:avLst/>
          </a:prstGeom>
          <a:ln w="57150">
            <a:solidFill>
              <a:srgbClr val="2635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3238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BD19C"/>
            </a:gs>
            <a:gs pos="68000">
              <a:srgbClr val="C1E6CA"/>
            </a:gs>
            <a:gs pos="4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30 декабря 2020 года вступили в силу изменения в Федеральный закон «Об официальном статистическом учете и системе государственной статистики в Российской Федерации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юридические лица и граждане, осуществляющие предпринимательскую деятельность без образования юридического лица (индивидуальные предприниматели), обязаны предоставлять первичные статистические данные по формам федерального статистического наблюдения </a:t>
            </a:r>
            <a:r>
              <a:rPr lang="ru-RU" sz="2200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исключительно в форме электронного документа, подписанного электронной подписью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субъектов малого предпринимательства норма начинает действовать с 1 января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206140886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709" y="836712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Однако, ранее, с 1 января 2020 года, в соответствии с Федеральным законом «О бухгалтерском учете» введена обязанность по предоставлению в электронном виде обязательного экземпляра бухгалтерской (финансовой) отчетности, что предполагает наличие у всех предпринимателей и организаций усиленной квалифицированной электронной подписи, которая может использоваться при предоставлении первичных статистических данных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результат, большинство респондентов владеет необходимым опытом предоставления отчетности в XML-формате. </a:t>
            </a:r>
          </a:p>
        </p:txBody>
      </p:sp>
    </p:spTree>
    <p:extLst>
      <p:ext uri="{BB962C8B-B14F-4D97-AF65-F5344CB8AC3E}">
        <p14:creationId xmlns:p14="http://schemas.microsoft.com/office/powerpoint/2010/main" val="265789286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DCF1E1"/>
            </a:gs>
            <a:gs pos="84000">
              <a:srgbClr val="BCE4C6"/>
            </a:gs>
            <a:gs pos="68320">
              <a:srgbClr val="A8DCB5"/>
            </a:gs>
            <a:gs pos="2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4732" y="260648"/>
            <a:ext cx="48353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b="1" spc="-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сбора данных</a:t>
            </a:r>
            <a:endParaRPr lang="ru-RU" sz="3200" b="1" spc="-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усеченными противолежащими углами 73"/>
          <p:cNvSpPr/>
          <p:nvPr/>
        </p:nvSpPr>
        <p:spPr>
          <a:xfrm>
            <a:off x="35397" y="1412776"/>
            <a:ext cx="3960440" cy="1512168"/>
          </a:xfrm>
          <a:prstGeom prst="snip2DiagRect">
            <a:avLst/>
          </a:prstGeom>
          <a:noFill/>
          <a:ln w="57150">
            <a:solidFill>
              <a:srgbClr val="FFC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60" tIns="91080" rIns="182160" bIns="91080" rtlCol="0" anchor="ctr"/>
          <a:lstStyle/>
          <a:p>
            <a:pPr algn="ctr" defTabSz="1821512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73"/>
          <p:cNvSpPr/>
          <p:nvPr/>
        </p:nvSpPr>
        <p:spPr>
          <a:xfrm>
            <a:off x="179512" y="3968097"/>
            <a:ext cx="3363289" cy="1728192"/>
          </a:xfrm>
          <a:prstGeom prst="snip2Diag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60" tIns="91080" rIns="182160" bIns="91080" rtlCol="0" anchor="ctr"/>
          <a:lstStyle/>
          <a:p>
            <a:pPr algn="ctr" defTabSz="1821512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endCxn id="6" idx="3"/>
          </p:cNvCxnSpPr>
          <p:nvPr/>
        </p:nvCxnSpPr>
        <p:spPr>
          <a:xfrm>
            <a:off x="1858433" y="2947195"/>
            <a:ext cx="2724" cy="102090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" y="1466951"/>
            <a:ext cx="1301333" cy="13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3" y="1885128"/>
            <a:ext cx="28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СХО, КФХ и ИП</a:t>
            </a:r>
            <a:endParaRPr lang="ru-RU" sz="2800" b="1" dirty="0">
              <a:solidFill>
                <a:srgbClr val="2635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14908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Сплошное наблюдение</a:t>
            </a:r>
            <a:endParaRPr lang="ru-RU" sz="2800" dirty="0">
              <a:solidFill>
                <a:srgbClr val="2635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73"/>
          <p:cNvSpPr/>
          <p:nvPr/>
        </p:nvSpPr>
        <p:spPr>
          <a:xfrm>
            <a:off x="4499992" y="1481733"/>
            <a:ext cx="4464495" cy="1443211"/>
          </a:xfrm>
          <a:prstGeom prst="snip2DiagRect">
            <a:avLst/>
          </a:prstGeom>
          <a:noFill/>
          <a:ln w="57150">
            <a:solidFill>
              <a:srgbClr val="FFC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60" tIns="91080" rIns="182160" bIns="91080" rtlCol="0" anchor="ctr"/>
          <a:lstStyle/>
          <a:p>
            <a:pPr algn="ctr" defTabSz="1821512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49" y="1552103"/>
            <a:ext cx="1372841" cy="137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5940153" y="1726284"/>
            <a:ext cx="302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Хозяйства населения</a:t>
            </a:r>
            <a:endParaRPr lang="ru-RU" sz="2800" b="1" dirty="0">
              <a:solidFill>
                <a:srgbClr val="2635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усеченными противолежащими углами 73"/>
          <p:cNvSpPr/>
          <p:nvPr/>
        </p:nvSpPr>
        <p:spPr>
          <a:xfrm>
            <a:off x="5546452" y="3310061"/>
            <a:ext cx="3418036" cy="1559094"/>
          </a:xfrm>
          <a:prstGeom prst="snip2Diag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60" tIns="91080" rIns="182160" bIns="91080" rtlCol="0" anchor="ctr"/>
          <a:lstStyle/>
          <a:p>
            <a:pPr algn="ctr" defTabSz="1821512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с двумя усеченными противолежащими углами 73"/>
          <p:cNvSpPr/>
          <p:nvPr/>
        </p:nvSpPr>
        <p:spPr>
          <a:xfrm>
            <a:off x="5546452" y="5301206"/>
            <a:ext cx="3418035" cy="1368154"/>
          </a:xfrm>
          <a:prstGeom prst="snip2Diag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160" tIns="91080" rIns="182160" bIns="91080" rtlCol="0" anchor="ctr"/>
          <a:lstStyle/>
          <a:p>
            <a:pPr algn="ctr" defTabSz="1821512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6452" y="3422605"/>
            <a:ext cx="3418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Личные подсобные хозяйства – </a:t>
            </a:r>
          </a:p>
          <a:p>
            <a:pPr algn="ctr"/>
            <a:r>
              <a:rPr lang="ru-RU" sz="2000" b="1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не сплошное наблюдение (выборка)</a:t>
            </a:r>
            <a:endParaRPr lang="ru-RU" sz="2000" b="1" dirty="0">
              <a:solidFill>
                <a:srgbClr val="2635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60032" y="2947195"/>
            <a:ext cx="0" cy="2749094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499269" y="5373216"/>
            <a:ext cx="34652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Некоммерческие товарищества</a:t>
            </a:r>
            <a:br>
              <a:rPr lang="ru-RU" sz="2400" b="1" dirty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плошное </a:t>
            </a:r>
            <a:r>
              <a:rPr lang="ru-RU" sz="2000" dirty="0">
                <a:solidFill>
                  <a:srgbClr val="26357D"/>
                </a:solidFill>
                <a:latin typeface="Arial" pitchFamily="34" charset="0"/>
                <a:cs typeface="Arial" pitchFamily="34" charset="0"/>
              </a:rPr>
              <a:t>наблюдение</a:t>
            </a:r>
            <a:endParaRPr lang="ru-RU" sz="2400" dirty="0">
              <a:solidFill>
                <a:srgbClr val="26357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860032" y="4321742"/>
            <a:ext cx="686420" cy="0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06954" y="5696289"/>
            <a:ext cx="639498" cy="0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93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79CA8D"/>
            </a:gs>
            <a:gs pos="80000">
              <a:srgbClr val="B6E2C1"/>
            </a:gs>
            <a:gs pos="35000">
              <a:schemeClr val="bg2">
                <a:tint val="97000"/>
                <a:hueMod val="92000"/>
                <a:satMod val="169000"/>
                <a:lumMod val="164000"/>
              </a:schemeClr>
            </a:gs>
            <a:gs pos="99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696" y="584813"/>
            <a:ext cx="8623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задача -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получить более точные данные о деятельности личных подсобных хозяйств граждан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выборки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личные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подсобные и другие индивидуальные хозяйства граждан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сельских населенных пунктов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районов/городских округов за исключением малочисленных (с числом жителей менее 10 домохозяйств).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696" y="5301208"/>
            <a:ext cx="8335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области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будет проведена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2322 (95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сельских населенных пунктах из 2451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6192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tint val="97000"/>
                <a:hueMod val="92000"/>
                <a:satMod val="169000"/>
                <a:lumMod val="164000"/>
              </a:schemeClr>
            </a:gs>
            <a:gs pos="84000">
              <a:srgbClr val="82CE95"/>
            </a:gs>
            <a:gs pos="60000">
              <a:srgbClr val="B8E3C3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496944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нашей области сельскохозяйственной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года подлежат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221088"/>
            <a:ext cx="1907704" cy="143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969249"/>
            <a:ext cx="60933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875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крестьянских(фермерских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хозяйств),</a:t>
            </a:r>
            <a:endParaRPr lang="ru-RU" sz="23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88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индивидуальных предпринимателей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984356"/>
            <a:ext cx="7416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398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сельскохозяйственных организаций 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94112"/>
            <a:ext cx="7236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242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тысячи личных подсобных и других хозяйств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сельских населенных пунктах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1481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некоммерческое объединение граждан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432231" cy="165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24999"/>
            <a:ext cx="2304256" cy="133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89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34146"/>
              </p:ext>
            </p:extLst>
          </p:nvPr>
        </p:nvGraphicFramePr>
        <p:xfrm>
          <a:off x="107504" y="1124744"/>
          <a:ext cx="9036496" cy="556738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521994"/>
                <a:gridCol w="2514502"/>
              </a:tblGrid>
              <a:tr h="578079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Обучение инструкторов полевого уровня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 22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июля</a:t>
                      </a:r>
                    </a:p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по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24 июля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78079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Обучение переписчиков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</a:t>
                      </a:r>
                      <a:r>
                        <a:rPr lang="ru-RU" sz="1800" dirty="0" smtClean="0">
                          <a:effectLst/>
                        </a:rPr>
                        <a:t>29 июля</a:t>
                      </a:r>
                    </a:p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по 31 июля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8079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Проведение сельскохозяйственной </a:t>
                      </a:r>
                      <a:r>
                        <a:rPr lang="ru-RU" sz="1900" dirty="0" err="1">
                          <a:effectLst/>
                        </a:rPr>
                        <a:t>микропереписи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</a:t>
                      </a:r>
                      <a:r>
                        <a:rPr lang="ru-RU" sz="1800" dirty="0" smtClean="0">
                          <a:effectLst/>
                        </a:rPr>
                        <a:t>1августа</a:t>
                      </a:r>
                    </a:p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по 30 августа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26935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Проведение контрольного обхода (осуществляется выборочный контрольный обход не менее 2% объектов по каждому инструкторскому участку)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31 августа по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21590" indent="-137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 </a:t>
                      </a:r>
                      <a:r>
                        <a:rPr lang="ru-RU" sz="1800" dirty="0">
                          <a:effectLst/>
                        </a:rPr>
                        <a:t>сентября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63260">
                <a:tc>
                  <a:txBody>
                    <a:bodyPr/>
                    <a:lstStyle/>
                    <a:p>
                      <a:pPr marR="6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Подготовка и сдача переписных документов и материальных ценностей инструкторами полевого уровня уполномоченному по вопросам переписи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7 сентября по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21590" marR="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16 </a:t>
                      </a:r>
                      <a:r>
                        <a:rPr lang="ru-RU" sz="1800" dirty="0">
                          <a:effectLst/>
                        </a:rPr>
                        <a:t>сентября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2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</a:rPr>
                        <a:t>Автоматизированная обработка материалов </a:t>
                      </a:r>
                      <a:r>
                        <a:rPr lang="ru-RU" sz="1900" dirty="0" smtClean="0">
                          <a:effectLst/>
                        </a:rPr>
                        <a:t>СХМП-2021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marR="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август-октябрь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20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Подготовка и публикация предварительных итогов СХМП -2021 по Владимирской области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 2021 года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82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Подготовка и публикация окончательных СХМП-2021  по Владимирской области</a:t>
                      </a:r>
                      <a:endParaRPr lang="ru-RU" sz="19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 2022 года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0"/>
            <a:ext cx="8136904" cy="1361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этапы подготовки, проведения  и подведения итогов сельскохозяйственной </a:t>
            </a:r>
            <a:r>
              <a:rPr kumimoji="0" lang="ru-RU" b="1" i="0" u="none" strike="noStrike" cap="all" normalizeH="0" baseline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микропереписи</a:t>
            </a:r>
            <a:r>
              <a:rPr kumimoji="0" lang="ru-RU" b="1" i="0" u="none" strike="noStrike" cap="all" normalizeH="0" baseline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2021 года:</a:t>
            </a:r>
            <a:endParaRPr kumimoji="0" lang="ru-RU" b="1" i="0" u="none" strike="noStrike" cap="all" normalizeH="0" baseline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9281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31000">
              <a:srgbClr val="F6FCF7"/>
            </a:gs>
            <a:gs pos="43000">
              <a:srgbClr val="D6EFDC"/>
            </a:gs>
            <a:gs pos="60000">
              <a:srgbClr val="B4E2C0"/>
            </a:gs>
            <a:gs pos="85000">
              <a:srgbClr val="74C889"/>
            </a:gs>
            <a:gs pos="98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седание комиссии\презентация\GxlWr0I5oK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2986" r="11666"/>
          <a:stretch/>
        </p:blipFill>
        <p:spPr bwMode="auto">
          <a:xfrm>
            <a:off x="323527" y="146249"/>
            <a:ext cx="3766783" cy="52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9466" y="193669"/>
            <a:ext cx="4572000" cy="52375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Обученному персоналу будет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вручено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удостоверение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которое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действительно при предъявлении паспорта, </a:t>
            </a:r>
            <a:endParaRPr lang="ru-RU" sz="2400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инструментарий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канцелярские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принадлежности, 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экипировка переписчика -жилет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бейсболка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портфель,   </a:t>
            </a:r>
          </a:p>
          <a:p>
            <a:pPr marL="342900" indent="-342900">
              <a:lnSpc>
                <a:spcPct val="114000"/>
              </a:lnSpc>
              <a:spcBef>
                <a:spcPts val="2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планшетный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компьютер.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5815787"/>
            <a:ext cx="8123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Планшетным компьютером для сбора данных будет обеспечен каждый переписчик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1269117" cy="13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3996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80400">
              <a:schemeClr val="bg1"/>
            </a:gs>
            <a:gs pos="48319">
              <a:srgbClr val="ADDFBA"/>
            </a:gs>
            <a:gs pos="48319">
              <a:srgbClr val="ADDFBA"/>
            </a:gs>
            <a:gs pos="97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0" y="98573"/>
            <a:ext cx="7956375" cy="791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БЕЗОПАСНОСТЬ </a:t>
            </a:r>
          </a:p>
          <a:p>
            <a:pPr algn="ctr">
              <a:lnSpc>
                <a:spcPct val="125000"/>
              </a:lnSpc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ВО ВРЕМЯ ПРОВЕДЕНИЯ СХМП-2021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EC171B-168E-470A-9494-F7435979B2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572"/>
            <a:ext cx="1064157" cy="109817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F2C463-5CF5-42C0-BEC6-D4E624E8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10" y="2184913"/>
            <a:ext cx="3209709" cy="1944216"/>
          </a:xfrm>
          <a:prstGeom prst="rect">
            <a:avLst/>
          </a:prstGeom>
        </p:spPr>
      </p:pic>
      <p:pic>
        <p:nvPicPr>
          <p:cNvPr id="5" name="Picture 7" descr="Эмблема МВД[1]">
            <a:extLst>
              <a:ext uri="{FF2B5EF4-FFF2-40B4-BE49-F238E27FC236}">
                <a16:creationId xmlns="" xmlns:a16="http://schemas.microsoft.com/office/drawing/2014/main" id="{A17F9B5E-3597-41CD-82EF-984C234E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" y="1069623"/>
            <a:ext cx="15901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AD6533-06F5-4182-9B45-D1F7611825FC}"/>
              </a:ext>
            </a:extLst>
          </p:cNvPr>
          <p:cNvSpPr txBox="1"/>
          <p:nvPr/>
        </p:nvSpPr>
        <p:spPr>
          <a:xfrm>
            <a:off x="1691680" y="1206184"/>
            <a:ext cx="665275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600" b="1">
                <a:solidFill>
                  <a:srgbClr val="33428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 smtClean="0"/>
              <a:t>Ответственным </a:t>
            </a:r>
            <a:r>
              <a:rPr lang="ru-RU" sz="1800" dirty="0"/>
              <a:t>за обеспечение безопасности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лиц, осуществляющих сбор сведений об объектах сельскохозяйственной микропереписи,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является </a:t>
            </a:r>
            <a:r>
              <a:rPr lang="ru-RU" sz="1800" dirty="0"/>
              <a:t>Министерство внутренних дел Российской Федерации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861490B3-A098-4A41-9291-6DCA48E9E563}"/>
              </a:ext>
            </a:extLst>
          </p:cNvPr>
          <p:cNvCxnSpPr>
            <a:cxnSpLocks/>
          </p:cNvCxnSpPr>
          <p:nvPr/>
        </p:nvCxnSpPr>
        <p:spPr>
          <a:xfrm>
            <a:off x="206638" y="2146336"/>
            <a:ext cx="7543097" cy="0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0A6435-7DE0-4F18-94B3-702A651A3B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34" y="2381024"/>
            <a:ext cx="1090927" cy="1191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E37018-1FFD-45D5-A54E-8B3374391DD1}"/>
              </a:ext>
            </a:extLst>
          </p:cNvPr>
          <p:cNvSpPr txBox="1"/>
          <p:nvPr/>
        </p:nvSpPr>
        <p:spPr>
          <a:xfrm>
            <a:off x="1320614" y="2242879"/>
            <a:ext cx="490757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Министерству внутренних дел Российской Федерации поручено определить порядок организации мероприятий по оказанию содействия лицам, осуществляющим сбор сведений об объектах сельскохозяйственной микропереписи, в случае, если им осуществляется противодействие или угрожает опасность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4475551"/>
            <a:ext cx="1907705" cy="2232248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6E0CE1-35DC-4F40-A851-14322C21BEA2}"/>
              </a:ext>
            </a:extLst>
          </p:cNvPr>
          <p:cNvSpPr txBox="1"/>
          <p:nvPr/>
        </p:nvSpPr>
        <p:spPr>
          <a:xfrm>
            <a:off x="206638" y="4957264"/>
            <a:ext cx="1584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600" b="1">
                <a:solidFill>
                  <a:srgbClr val="33428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Порядок оказания содействия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………………………………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B3B8B6-6EFF-48F9-8598-21131F828A4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3728" y="4957264"/>
            <a:ext cx="1226602" cy="10207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31840" y="4475552"/>
            <a:ext cx="590465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Владимирстат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информирует органы МВД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привлекаемых лицах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закрепленных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ними участках, </a:t>
            </a:r>
            <a:endParaRPr lang="en-US" sz="19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адресах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телефонах инструкторских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участков</a:t>
            </a:r>
          </a:p>
          <a:p>
            <a:pPr>
              <a:spcBef>
                <a:spcPts val="1200"/>
              </a:spcBef>
            </a:pP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 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обеспечения  безопасности переписного персонала и информирования граждан в случае их 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362047340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D0ECD7"/>
            </a:gs>
            <a:gs pos="21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251520" y="365127"/>
            <a:ext cx="8892479" cy="903634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СЕЛЬСКОХОЗЯЙСТВЕННАЯ МИКРОПЕРЕПИСЬ 2021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" b="997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571"/>
            <a:ext cx="218098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899592" y="1124745"/>
            <a:ext cx="7920881" cy="4830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 Всероссийской сельскохозяйственной переписи»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 июля 2005 г. № 108- ФЗ (Статья 5)</a:t>
            </a:r>
          </a:p>
          <a:p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ВСХП – 1 раз в 10 лет;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раз в 5 лет (выборка не менее 30%)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 </a:t>
            </a:r>
            <a:b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августа 2020 года № 1315 </a:t>
            </a:r>
            <a:b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организации сельскохозяйственной </a:t>
            </a:r>
            <a:r>
              <a:rPr lang="ru-RU" sz="1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микропереписи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2021»: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сельскохозяйственная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проводится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по 30 августа 2021 года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состоянию на 1 августа 2021 года.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" y="3789040"/>
            <a:ext cx="1235901" cy="15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1283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3">
                <a:lumMod val="20000"/>
                <a:lumOff val="80000"/>
              </a:schemeClr>
            </a:gs>
            <a:gs pos="38334">
              <a:schemeClr val="accent3">
                <a:lumMod val="20000"/>
                <a:lumOff val="80000"/>
              </a:schemeClr>
            </a:gs>
            <a:gs pos="64000">
              <a:srgbClr val="6DC583"/>
            </a:gs>
            <a:gs pos="83000">
              <a:schemeClr val="bg1"/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69" y="1166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 по подбору переписного персонала, а также помещений  для выполнения работ,  связанных с проведением СХМП-2021.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69" y="1268760"/>
            <a:ext cx="8874919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органам местного самоуправления в соответствии со своими полномочиями рекомендовано оказывать содействие территориальным органам Федеральной службы государственной статистики в подготовке и проведении сельскохозяйственной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2021 года,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именно: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40968"/>
            <a:ext cx="790294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подборе помещений, пригодных для обучения и работы лиц, осуществляющих сбор сведений об объектах переписи, хранения переписных листов и иных документов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821833"/>
            <a:ext cx="7416824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подборе кандидатур временного переписного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персонала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668276" y="4990652"/>
            <a:ext cx="180020" cy="180020"/>
          </a:xfrm>
          <a:prstGeom prst="star4">
            <a:avLst/>
          </a:prstGeom>
          <a:solidFill>
            <a:srgbClr val="CC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68508" y="3284984"/>
            <a:ext cx="180020" cy="180020"/>
          </a:xfrm>
          <a:prstGeom prst="star4">
            <a:avLst/>
          </a:prstGeom>
          <a:solidFill>
            <a:srgbClr val="CC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3EC171B-168E-470A-9494-F7435979B2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98" y="5589240"/>
            <a:ext cx="1064157" cy="1098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5268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664">
              <a:srgbClr val="ADDFB9"/>
            </a:gs>
            <a:gs pos="59000">
              <a:schemeClr val="accent3">
                <a:lumMod val="20000"/>
                <a:lumOff val="80000"/>
              </a:schemeClr>
            </a:gs>
            <a:gs pos="21000">
              <a:schemeClr val="bg2">
                <a:tint val="97000"/>
                <a:hueMod val="92000"/>
                <a:satMod val="169000"/>
                <a:lumMod val="164000"/>
              </a:schemeClr>
            </a:gs>
            <a:gs pos="70407">
              <a:schemeClr val="accent3">
                <a:lumMod val="20000"/>
                <a:lumOff val="80000"/>
              </a:schemeClr>
            </a:gs>
            <a:gs pos="81678">
              <a:srgbClr val="6BC682"/>
            </a:gs>
            <a:gs pos="93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5013176"/>
            <a:ext cx="2664295" cy="18448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974209" y="95695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обучения  временного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возможности должны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оснащены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техникой для демонстрации слайдов  (мультимедийной программы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обучения)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635483" y="1124696"/>
            <a:ext cx="360040" cy="14401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16938"/>
              </p:ext>
            </p:extLst>
          </p:nvPr>
        </p:nvGraphicFramePr>
        <p:xfrm>
          <a:off x="987858" y="2492896"/>
          <a:ext cx="7776863" cy="1116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5"/>
                <a:gridCol w="2592288"/>
              </a:tblGrid>
              <a:tr h="576064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Обучение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инструкторов полевого уровня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22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июля по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июля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indent="-1371600"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Обучение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переписчиков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-137160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июля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31 июля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Нашивка 5"/>
          <p:cNvSpPr/>
          <p:nvPr/>
        </p:nvSpPr>
        <p:spPr>
          <a:xfrm>
            <a:off x="237882" y="4222678"/>
            <a:ext cx="360040" cy="14401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445" y="400506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работы лиц, осуществляющих сбор сведений об объектах переписи, хранения переписных листов и иных документов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5343" y="188640"/>
            <a:ext cx="275252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Необходимы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5149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359610"/>
              </p:ext>
            </p:extLst>
          </p:nvPr>
        </p:nvGraphicFramePr>
        <p:xfrm>
          <a:off x="899592" y="188640"/>
          <a:ext cx="79928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 descr="R:\ВСХП 2016\ИНТЕРНЕТ\Картинки\помещения\IMG_030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58994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229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827">
              <a:schemeClr val="accent3">
                <a:lumMod val="20000"/>
                <a:lumOff val="80000"/>
              </a:schemeClr>
            </a:gs>
            <a:gs pos="58761">
              <a:srgbClr val="76C98B"/>
            </a:gs>
            <a:gs pos="40448">
              <a:schemeClr val="accent3">
                <a:lumMod val="20000"/>
                <a:lumOff val="80000"/>
              </a:schemeClr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74184">
              <a:schemeClr val="bg1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месте нахождения (почтовый адрес) помещений для работы лиц, осуществляющих сбор сведений об объектах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режиме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работы и номерах телефонов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опубликованы  в местных средствах массовой информации, на сайтах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Владимирстата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 администраций муниципальных районов и округов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EC171B-168E-470A-9494-F7435979B2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064157" cy="1098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672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920">
              <a:schemeClr val="accent3">
                <a:lumMod val="20000"/>
                <a:lumOff val="80000"/>
              </a:schemeClr>
            </a:gs>
            <a:gs pos="93333">
              <a:schemeClr val="bg1"/>
            </a:gs>
            <a:gs pos="40000">
              <a:schemeClr val="accent3">
                <a:lumMod val="20000"/>
                <a:lumOff val="80000"/>
              </a:schemeClr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20242" y="0"/>
            <a:ext cx="8424936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о количестве инструкторских участков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помещений) 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муниципальным образованиям области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95056"/>
              </p:ext>
            </p:extLst>
          </p:nvPr>
        </p:nvGraphicFramePr>
        <p:xfrm>
          <a:off x="179512" y="620695"/>
          <a:ext cx="8568952" cy="61434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134591"/>
                <a:gridCol w="2434361"/>
              </a:tblGrid>
              <a:tr h="39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 инструкторских участков (помещений)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Владимирская область - всего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Александровский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Вязниковский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Гороховецкий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Гусь-Хрустальный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Камешковский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Киржачский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Ковровский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Кольчугинский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Меленковский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Муромский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Петушинский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Селивановский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Собинский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Судогодский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Суздальский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Юрьев-Польский муниципальный район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Владимир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Гусь-Хрустальный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Ковров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5812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</a:t>
                      </a:r>
                      <a:r>
                        <a:rPr lang="ru-RU" sz="15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 </a:t>
                      </a: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Муром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  <a:tr h="2625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ЗАТО город Радужный</a:t>
                      </a:r>
                      <a:endParaRPr lang="ru-RU" sz="15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  <a:tc>
                  <a:txBody>
                    <a:bodyPr/>
                    <a:lstStyle/>
                    <a:p>
                      <a:pPr marR="56197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552" marR="5255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7807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B6E2C1"/>
            </a:gs>
            <a:gs pos="64000">
              <a:schemeClr val="accent3">
                <a:lumMod val="40000"/>
                <a:lumOff val="60000"/>
              </a:schemeClr>
            </a:gs>
            <a:gs pos="55000">
              <a:srgbClr val="C5EECF"/>
            </a:gs>
            <a:gs pos="77000">
              <a:schemeClr val="bg1"/>
            </a:gs>
            <a:gs pos="27000">
              <a:schemeClr val="bg2">
                <a:tint val="97000"/>
                <a:hueMod val="92000"/>
                <a:satMod val="169000"/>
                <a:lumMod val="164000"/>
              </a:schemeClr>
            </a:gs>
            <a:gs pos="98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353" y="16970"/>
            <a:ext cx="89289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ru-RU" sz="22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проведения </a:t>
            </a: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сельскохозяйственной  </a:t>
            </a:r>
            <a:r>
              <a:rPr lang="ru-RU" sz="2200" b="1" i="1" cap="all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2021 года </a:t>
            </a:r>
            <a:b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2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области нам необходимо </a:t>
            </a:r>
            <a:r>
              <a:rPr lang="ru-RU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привлечь</a:t>
            </a:r>
            <a:r>
              <a:rPr lang="en-US" sz="2200" b="1" i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2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2200" b="1" i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9911068"/>
              </p:ext>
            </p:extLst>
          </p:nvPr>
        </p:nvGraphicFramePr>
        <p:xfrm>
          <a:off x="94386" y="112474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EC171B-168E-470A-9494-F7435979B2B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35737"/>
            <a:ext cx="1872208" cy="1844824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629402" y="1340768"/>
            <a:ext cx="331236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кандидатур временного персонала формируется с учетом резерва для оперативной замены (отказ от работы, заболевания, либо иные обстоятельства)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3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23">
              <a:schemeClr val="accent3">
                <a:lumMod val="40000"/>
                <a:lumOff val="60000"/>
              </a:schemeClr>
            </a:gs>
            <a:gs pos="42496">
              <a:schemeClr val="accent3">
                <a:lumMod val="60000"/>
                <a:lumOff val="40000"/>
              </a:schemeClr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75407">
              <a:schemeClr val="accent3">
                <a:lumMod val="20000"/>
                <a:lumOff val="80000"/>
              </a:schemeClr>
            </a:gs>
            <a:gs pos="99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2710558"/>
              </p:ext>
            </p:extLst>
          </p:nvPr>
        </p:nvGraphicFramePr>
        <p:xfrm>
          <a:off x="827584" y="836712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2221" y="69747"/>
            <a:ext cx="7714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Период работы</a:t>
            </a:r>
            <a:r>
              <a:rPr lang="en-US" sz="32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переписного состава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37321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данной категории привлекаемых лиц определены следующие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средние нормы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нагрузки:</a:t>
            </a:r>
          </a:p>
          <a:p>
            <a:r>
              <a:rPr lang="ru-RU" sz="2200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инструкторов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6 счетных участков,</a:t>
            </a:r>
          </a:p>
          <a:p>
            <a:r>
              <a:rPr lang="ru-RU" sz="2200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переписчиков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480 объектов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переписи.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78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41876"/>
              </p:ext>
            </p:extLst>
          </p:nvPr>
        </p:nvGraphicFramePr>
        <p:xfrm>
          <a:off x="679376" y="636908"/>
          <a:ext cx="8064896" cy="595572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464496"/>
                <a:gridCol w="1961885"/>
                <a:gridCol w="1638515"/>
              </a:tblGrid>
              <a:tr h="557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района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переписчиков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инструкторов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Владимирская область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Александровский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Вязниковский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Гороховецкий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Гусь-Хрустальный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Камешковский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Киржачский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Ковровский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Кольчугинский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Меленковский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Муромский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Петушинский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Селивановский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Собинский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Судогодский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Суздальский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8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Юрьев-Польский муниципальный район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Владимир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Гусь-Хрустальный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город Ковров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Муром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  <a:tr h="24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Городской округ ЗАТО город Радужный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96" marR="64496" marT="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217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о количестве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переписчиков и инструкторов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муниципальным образованиям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36268825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75000"/>
              </a:schemeClr>
            </a:gs>
            <a:gs pos="70000">
              <a:schemeClr val="accent3">
                <a:lumMod val="20000"/>
                <a:lumOff val="80000"/>
              </a:schemeClr>
            </a:gs>
            <a:gs pos="52000">
              <a:srgbClr val="A5DBB2"/>
            </a:gs>
            <a:gs pos="33000">
              <a:schemeClr val="bg2">
                <a:tint val="97000"/>
                <a:hueMod val="92000"/>
                <a:satMod val="169000"/>
                <a:lumMod val="164000"/>
              </a:schemeClr>
            </a:gs>
            <a:gs pos="88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Судогодском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районе сложилась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критическая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ситуация –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подобран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проведения сельскохозяйственной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районе.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подобрать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уполномоченного 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заместителя уполномоченного по вопросам проведения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25000"/>
              </a:lnSpc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Уполномоченный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вопросам проведения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5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работы с 1 июня по 18 декабря 2021 т., з/п -18900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 в месяц, с учетом НДФЛ.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25000"/>
              </a:lnSpc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уполномоченного по вопросам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период работы с 1 июня по 31 октября 2021 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</a:t>
            </a:r>
          </a:p>
          <a:p>
            <a:pPr algn="just">
              <a:lnSpc>
                <a:spcPct val="125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з/п -18800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месяц, с учетом НДФЛ.  </a:t>
            </a:r>
          </a:p>
          <a:p>
            <a:pPr lvl="0">
              <a:lnSpc>
                <a:spcPct val="125000"/>
              </a:lnSpc>
              <a:spcBef>
                <a:spcPts val="600"/>
              </a:spcBef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данной категорией переписного персонала заключаются гражданско-правовые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договоры.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4437112"/>
            <a:ext cx="2150172" cy="2153695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542" y1="12737" x2="69542" y2="12737"/>
                          <a14:foregroundMark x1="71968" y1="26016" x2="71968" y2="26016"/>
                          <a14:foregroundMark x1="69542" y1="40921" x2="69542" y2="40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70350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493">
              <a:srgbClr val="CAEAD2"/>
            </a:gs>
            <a:gs pos="20426">
              <a:srgbClr val="F1F9F3"/>
            </a:gs>
            <a:gs pos="50000">
              <a:schemeClr val="bg1"/>
            </a:gs>
            <a:gs pos="60853">
              <a:schemeClr val="accent3">
                <a:lumMod val="20000"/>
                <a:lumOff val="80000"/>
              </a:schemeClr>
            </a:gs>
            <a:gs pos="92000">
              <a:schemeClr val="bg1"/>
            </a:gs>
            <a:gs pos="67000">
              <a:schemeClr val="accent3">
                <a:lumMod val="20000"/>
                <a:lumOff val="80000"/>
              </a:schemeClr>
            </a:gs>
            <a:gs pos="16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430"/>
            <a:ext cx="7772400" cy="110733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Информационно-разъяснительная работа </a:t>
            </a:r>
            <a:r>
              <a:rPr lang="ru-RU" sz="1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 ходе подготовки к сельскохозяйственной </a:t>
            </a:r>
            <a:r>
              <a:rPr lang="ru-RU" sz="18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1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2021 года должна обеспечить: </a:t>
            </a:r>
            <a:endParaRPr lang="ru-RU" sz="18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2768412" cy="33843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Информирование жителей Владимирской области о подготовке и проведении сельскохозяйственной </a:t>
            </a:r>
            <a:r>
              <a:rPr lang="ru-RU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микропереписи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; ее целях и задачах; сроках и методах проведения; вопросах, которые будут заданы в ходе переписи; безопасности участия в переписи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9199" y="1340768"/>
            <a:ext cx="2429718" cy="16921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общего    положительного     отношения населения к сельскохозяйственной </a:t>
            </a:r>
            <a:r>
              <a:rPr lang="ru-RU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микропереписи</a:t>
            </a:r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9200" y="3178500"/>
            <a:ext cx="2429717" cy="15397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Информирование о сохранении конфиденциальности полученных сведений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7576" y="1333912"/>
            <a:ext cx="2768412" cy="33843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Разъяснение значения сельскохозяйственной </a:t>
            </a:r>
            <a:r>
              <a:rPr lang="ru-RU" sz="17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микропереписи</a:t>
            </a:r>
            <a:r>
              <a:rPr lang="ru-RU" sz="17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как информационной основы для оценки произошедших структурных изменений в с/х после ВСХП 2016 года, важности итогов с/х </a:t>
            </a:r>
            <a:r>
              <a:rPr lang="ru-RU" sz="17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микропереписи</a:t>
            </a:r>
            <a:r>
              <a:rPr lang="ru-RU" sz="17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для продовольственной безопасности государства</a:t>
            </a:r>
            <a:endParaRPr lang="ru-RU" sz="17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36" y="4906973"/>
            <a:ext cx="8601060" cy="754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Снятие опасений  и минимизация возможных отказов от участия  в с/х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а так же предоставление достоверных сведений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525" y="5873612"/>
            <a:ext cx="8601060" cy="754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Информирование жителей Владимирской области об итогах сельскохозяйственной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микропереписи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и популяризация ее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1941779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537728" y="116632"/>
            <a:ext cx="78867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624103"/>
              </p:ext>
            </p:extLst>
          </p:nvPr>
        </p:nvGraphicFramePr>
        <p:xfrm>
          <a:off x="251520" y="836712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41021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4" y="314252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Мероприятия Программы информационно-разъяснительной работы в ходе подготовки и сельскохозяйственной </a:t>
            </a:r>
            <a:r>
              <a:rPr lang="ru-RU" sz="1800" b="1" cap="all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1800" b="1" cap="all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2021 года должны включать: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39815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Проведение </a:t>
            </a:r>
          </a:p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пресс-конференции руководителя </a:t>
            </a:r>
            <a:r>
              <a:rPr lang="ru-RU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Владимирстата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со СМИ Владимирской области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639815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Освещение переписи через все источники массовой информации: печатные издания, телевидение, радио, «Интернет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»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4629" y="1639815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Размещение плакатов, </a:t>
            </a:r>
            <a:r>
              <a:rPr lang="ru-RU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инфографики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на информационных стендах в администрациях региона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323" y="3700409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Размещение плакатов,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инфографики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на стендах  в  общественных местах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1841" y="3685314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Размещение информации о сельскохозяйственной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микропереписи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в социальных сетях </a:t>
            </a:r>
          </a:p>
          <a:p>
            <a:pPr algn="ctr"/>
            <a:endParaRPr lang="ru-RU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4629" y="3700409"/>
            <a:ext cx="2768412" cy="18722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Проведение 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работы 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с организациями и КФХ по предоставлению переписных листов  в электронном виде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54938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73518"/>
            <a:ext cx="1248696" cy="12486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34" y="5673518"/>
            <a:ext cx="1080000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670636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5" y="5787809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8" y="57547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64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1"/>
          <p:cNvSpPr>
            <a:spLocks noGrp="1" noChangeArrowheads="1"/>
          </p:cNvSpPr>
          <p:nvPr>
            <p:ph idx="1"/>
          </p:nvPr>
        </p:nvSpPr>
        <p:spPr>
          <a:xfrm>
            <a:off x="0" y="765182"/>
            <a:ext cx="9144000" cy="504031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FontTx/>
              <a:buNone/>
            </a:pPr>
            <a:endParaRPr lang="ru-RU" sz="3600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800"/>
              </a:spcAft>
              <a:buFontTx/>
              <a:buNone/>
            </a:pPr>
            <a:endParaRPr lang="ru-RU" sz="3600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800"/>
              </a:spcAft>
              <a:buFontTx/>
              <a:buNone/>
            </a:pPr>
            <a:r>
              <a:rPr lang="ru-RU" sz="4000" b="1" i="1" u="sng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3766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980718"/>
              </p:ext>
            </p:extLst>
          </p:nvPr>
        </p:nvGraphicFramePr>
        <p:xfrm>
          <a:off x="251520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599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6EC684"/>
            </a:gs>
            <a:gs pos="68000">
              <a:srgbClr val="BEE5C8"/>
            </a:gs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97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539552" y="27856"/>
            <a:ext cx="7886700" cy="74949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сельскохозяйственных переписей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200" y="643154"/>
            <a:ext cx="2389853" cy="553598"/>
          </a:xfrm>
          <a:prstGeom prst="rect">
            <a:avLst/>
          </a:prstGeom>
        </p:spPr>
        <p:txBody>
          <a:bodyPr wrap="none" lIns="182483" tIns="91242" rIns="182483" bIns="91242">
            <a:spAutoFit/>
          </a:bodyPr>
          <a:lstStyle/>
          <a:p>
            <a:pPr marL="211790" algn="ctr" defTabSz="1794003">
              <a:spcBef>
                <a:spcPts val="630"/>
              </a:spcBef>
            </a:pPr>
            <a:r>
              <a:rPr lang="ru-RU" sz="24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ВСХП - 2016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643154"/>
            <a:ext cx="4320480" cy="553598"/>
          </a:xfrm>
          <a:prstGeom prst="rect">
            <a:avLst/>
          </a:prstGeom>
        </p:spPr>
        <p:txBody>
          <a:bodyPr wrap="square" lIns="182483" tIns="91242" rIns="182483" bIns="91242">
            <a:spAutoFit/>
          </a:bodyPr>
          <a:lstStyle/>
          <a:p>
            <a:pPr marL="211790" algn="ctr" defTabSz="1794003">
              <a:spcBef>
                <a:spcPts val="630"/>
              </a:spcBef>
            </a:pPr>
            <a:r>
              <a:rPr lang="ru-RU" sz="24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МИКРОПЕРЕПИСЬ 2021 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1" y="1214903"/>
            <a:ext cx="4355975" cy="5611692"/>
          </a:xfrm>
          <a:prstGeom prst="rect">
            <a:avLst/>
          </a:prstGeom>
        </p:spPr>
        <p:txBody>
          <a:bodyPr vert="horz" wrap="square" lIns="0" tIns="10060" rIns="0" bIns="0" rtlCol="0">
            <a:spAutoFit/>
          </a:bodyPr>
          <a:lstStyle/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объекта переписи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Виды экономической деятельности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Трудовые ресурсы и их демографические характеристики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Земельные ресурсы и 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сельскохозяйственных культур и многолетних насаждений (по видам)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Поголовье сельскохозяйственных животных (по видам)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сельскохозяйственной продукции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инфраструктура, технические средства и технологии</a:t>
            </a:r>
          </a:p>
          <a:p>
            <a:pPr marL="560632" indent="-560632" defTabSz="1794003"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ведения хозяйственной деятельности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4664089" y="1214903"/>
            <a:ext cx="4427984" cy="5524488"/>
          </a:xfrm>
          <a:prstGeom prst="rect">
            <a:avLst/>
          </a:prstGeom>
        </p:spPr>
        <p:txBody>
          <a:bodyPr vert="horz" wrap="square" lIns="0" tIns="10060" rIns="0" bIns="0" rtlCol="0">
            <a:spAutoFit/>
          </a:bodyPr>
          <a:lstStyle/>
          <a:p>
            <a:pPr marL="560632" indent="-560632" defTabSz="1794003">
              <a:spcBef>
                <a:spcPts val="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объекта переписи</a:t>
            </a:r>
          </a:p>
          <a:p>
            <a:pPr marL="560632" indent="-560632" defTabSz="1794003">
              <a:spcBef>
                <a:spcPts val="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</a:p>
          <a:p>
            <a:pPr marL="560632" indent="-560632" defTabSz="1794003">
              <a:spcBef>
                <a:spcPts val="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</a:p>
          <a:p>
            <a:pPr marL="560632" indent="-560632" defTabSz="1794003">
              <a:spcBef>
                <a:spcPts val="1200"/>
              </a:spcBef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угодья, посевные площади и их структура</a:t>
            </a:r>
          </a:p>
          <a:p>
            <a:pPr marL="560632" indent="-560632" defTabSz="1794003">
              <a:spcBef>
                <a:spcPts val="200"/>
              </a:spcBef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Площади сельскохозяйственных культур и многолетних насаждений (по видам)</a:t>
            </a:r>
          </a:p>
          <a:p>
            <a:pPr marL="560632" indent="-560632" defTabSz="1794003">
              <a:spcBef>
                <a:spcPts val="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Поголовье сельскохозяйственных животных (по видам)</a:t>
            </a:r>
          </a:p>
          <a:p>
            <a:pPr marL="560632" indent="-560632" defTabSz="1794003">
              <a:spcBef>
                <a:spcPts val="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</a:p>
          <a:p>
            <a:pPr marL="560632" indent="-560632" defTabSz="1794003">
              <a:spcBef>
                <a:spcPts val="12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инфраструктура </a:t>
            </a:r>
          </a:p>
          <a:p>
            <a:pPr marL="560632" indent="-560632" defTabSz="1794003">
              <a:spcBef>
                <a:spcPts val="3600"/>
              </a:spcBef>
              <a:spcAft>
                <a:spcPts val="600"/>
              </a:spcAft>
              <a:buClr>
                <a:srgbClr val="334286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Получение кредитных средств и субсидий (дотаций)</a:t>
            </a:r>
          </a:p>
        </p:txBody>
      </p:sp>
    </p:spTree>
    <p:extLst>
      <p:ext uri="{BB962C8B-B14F-4D97-AF65-F5344CB8AC3E}">
        <p14:creationId xmlns:p14="http://schemas.microsoft.com/office/powerpoint/2010/main" val="142286083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97D6A7"/>
            </a:gs>
            <a:gs pos="35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rgbClr val="54BC6E"/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07503" y="38618"/>
            <a:ext cx="5931909" cy="71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Микропереписи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подлежат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9" y="764705"/>
            <a:ext cx="12961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59040"/>
            <a:ext cx="1426415" cy="953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7" y="3585252"/>
            <a:ext cx="1427923" cy="14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9094" y1="32906" x2="19094" y2="32906"/>
                        <a14:foregroundMark x1="49515" y1="31624" x2="49515" y2="31624"/>
                        <a14:foregroundMark x1="79288" y1="68803" x2="79288" y2="68803"/>
                        <a14:foregroundMark x1="58900" y1="66239" x2="58900" y2="66239"/>
                        <a14:foregroundMark x1="35922" y1="50855" x2="35922" y2="50855"/>
                        <a14:foregroundMark x1="79935" y1="51709" x2="79935" y2="51709"/>
                        <a14:foregroundMark x1="90939" y1="83333" x2="90939" y2="83333"/>
                        <a14:foregroundMark x1="90939" y1="67521" x2="90939" y2="67521"/>
                        <a14:foregroundMark x1="66343" y1="49573" x2="66343" y2="49573"/>
                        <a14:foregroundMark x1="35922" y1="36325" x2="35922" y2="36325"/>
                        <a14:foregroundMark x1="50485" y1="39744" x2="50485" y2="39744"/>
                        <a14:foregroundMark x1="51133" y1="61966" x2="51133" y2="61966"/>
                        <a14:foregroundMark x1="74757" y1="71795" x2="74757" y2="71795"/>
                        <a14:foregroundMark x1="69903" y1="57265" x2="69903" y2="57265"/>
                        <a14:foregroundMark x1="79935" y1="59829" x2="79935" y2="59829"/>
                        <a14:foregroundMark x1="42718" y1="57265" x2="42718" y2="57265"/>
                        <a14:foregroundMark x1="40129" y1="78632" x2="40129" y2="78632"/>
                        <a14:foregroundMark x1="59547" y1="79915" x2="59547" y2="79915"/>
                        <a14:foregroundMark x1="70550" y1="80769" x2="70550" y2="80769"/>
                        <a14:foregroundMark x1="86084" y1="86752" x2="86084" y2="86752"/>
                        <a14:foregroundMark x1="16505" y1="80769" x2="16505" y2="80769"/>
                        <a14:foregroundMark x1="68932" y1="70940" x2="68932" y2="70940"/>
                        <a14:foregroundMark x1="63107" y1="65385" x2="63107" y2="65385"/>
                        <a14:foregroundMark x1="63754" y1="58547" x2="63754" y2="58547"/>
                        <a14:foregroundMark x1="86084" y1="70940" x2="86084" y2="70940"/>
                        <a14:foregroundMark x1="85113" y1="61966" x2="85113" y2="61966"/>
                        <a14:foregroundMark x1="65696" y1="76496" x2="65696" y2="76496"/>
                        <a14:foregroundMark x1="28155" y1="31624" x2="28155" y2="3162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" y="5373216"/>
            <a:ext cx="1284243" cy="133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74551233"/>
              </p:ext>
            </p:extLst>
          </p:nvPr>
        </p:nvGraphicFramePr>
        <p:xfrm>
          <a:off x="1619672" y="188640"/>
          <a:ext cx="7416824" cy="666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9773966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06852837"/>
              </p:ext>
            </p:extLst>
          </p:nvPr>
        </p:nvGraphicFramePr>
        <p:xfrm>
          <a:off x="0" y="1268760"/>
          <a:ext cx="4427984" cy="267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964488" cy="903635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переписных листов</a:t>
            </a:r>
            <a:br>
              <a:rPr lang="ru-RU" sz="22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</a:t>
            </a:r>
            <a:r>
              <a:rPr lang="ru-RU" sz="22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микропереписи</a:t>
            </a:r>
            <a:r>
              <a:rPr lang="ru-RU" sz="2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 года утверждены приказом Росстата </a:t>
            </a:r>
            <a:br>
              <a:rPr lang="ru-RU" sz="2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28 сентября 2020 г. № 586</a:t>
            </a:r>
            <a:r>
              <a:rPr lang="ru-RU" sz="22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7160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370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5012345"/>
              </p:ext>
            </p:extLst>
          </p:nvPr>
        </p:nvGraphicFramePr>
        <p:xfrm>
          <a:off x="179512" y="476672"/>
          <a:ext cx="3744416" cy="295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5004048" cy="65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5795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7374584"/>
              </p:ext>
            </p:extLst>
          </p:nvPr>
        </p:nvGraphicFramePr>
        <p:xfrm>
          <a:off x="107504" y="628397"/>
          <a:ext cx="3744416" cy="280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04" y="116632"/>
            <a:ext cx="5078396" cy="662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2588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2163</TotalTime>
  <Words>1608</Words>
  <Application>Microsoft Office PowerPoint</Application>
  <PresentationFormat>Экран (4:3)</PresentationFormat>
  <Paragraphs>316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СЕЛЬСКОХОЗЯЙСТВЕННАЯ МИКРОПЕРЕПИСЬ 2021</vt:lpstr>
      <vt:lpstr>Цели микропереписи</vt:lpstr>
      <vt:lpstr>Презентация PowerPoint</vt:lpstr>
      <vt:lpstr>Программы сельскохозяйственных переписей</vt:lpstr>
      <vt:lpstr>Презентация PowerPoint</vt:lpstr>
      <vt:lpstr>Формы переписных листов сельскохозяйственной микропереписи 2021 года утверждены приказом Росстата  от 28 сентября 2020 г. № 586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нашей области сельскохозяйственной микропереписи  2021 года подлежат: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проведения  сельскохозяйственной  микропереписи 2021 года  по области нам необходимо привлечь: </vt:lpstr>
      <vt:lpstr>Презентация PowerPoint</vt:lpstr>
      <vt:lpstr>Презентация PowerPoint</vt:lpstr>
      <vt:lpstr>Презентация PowerPoint</vt:lpstr>
      <vt:lpstr>Информационно-разъяснительная работа в ходе подготовки к сельскохозяйственной микропереписи 2021 года должна обеспечить: </vt:lpstr>
      <vt:lpstr>Мероприятия Программы информационно-разъяснительной работы в ходе подготовки и сельскохозяйственной микропереписи 2021 года должны включать:</vt:lpstr>
      <vt:lpstr>Презентация PowerPoint</vt:lpstr>
    </vt:vector>
  </TitlesOfParts>
  <Company>Rosstat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Ленник Антон Владимирович</dc:creator>
  <cp:lastModifiedBy>Харитонова Марина Владимировна</cp:lastModifiedBy>
  <cp:revision>452</cp:revision>
  <cp:lastPrinted>2015-07-13T09:05:27Z</cp:lastPrinted>
  <dcterms:created xsi:type="dcterms:W3CDTF">2014-06-16T09:45:15Z</dcterms:created>
  <dcterms:modified xsi:type="dcterms:W3CDTF">2021-06-16T14:21:04Z</dcterms:modified>
</cp:coreProperties>
</file>